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21383625" cy="30275213"/>
  <p:notesSz cx="6858000" cy="9144000"/>
  <p:defaultTextStyle>
    <a:defPPr>
      <a:defRPr lang="fi-FI"/>
    </a:defPPr>
    <a:lvl1pPr marL="0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2780"/>
    <a:srgbClr val="019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BE8874-0588-61FE-3D58-D1AD73587CDA}" v="1" dt="2023-09-18T11:48:55.703"/>
    <p1510:client id="{C7CBC86D-F7DE-2299-1B9B-5E6048AF5EF5}" v="17" dt="2023-09-18T11:44:48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7" d="100"/>
          <a:sy n="27" d="100"/>
        </p:scale>
        <p:origin x="304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hja 1">
    <p:bg>
      <p:bgPr>
        <a:solidFill>
          <a:srgbClr val="3127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48A03D1C-122F-C7D4-FEC3-373F6FD46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84" b="45544"/>
          <a:stretch/>
        </p:blipFill>
        <p:spPr>
          <a:xfrm>
            <a:off x="15551864" y="23727294"/>
            <a:ext cx="5831762" cy="654791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EE982A-4D61-1843-A926-FD91D329A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7812" y="644249"/>
            <a:ext cx="19908000" cy="289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180D67-BD20-B594-9D2B-81583CCD5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4" t="3436" r="4548" b="20494"/>
          <a:stretch/>
        </p:blipFill>
        <p:spPr>
          <a:xfrm>
            <a:off x="1741205" y="6471966"/>
            <a:ext cx="17901215" cy="1080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B5DF31-8363-4C45-9664-38D0C4E4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124" y="1726177"/>
            <a:ext cx="18443377" cy="4369823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11500">
                <a:solidFill>
                  <a:srgbClr val="312780"/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6383D67-EE47-6949-FC35-0F11665B9A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2824503" y="18853742"/>
            <a:ext cx="6149297" cy="6149297"/>
          </a:xfrm>
          <a:prstGeom prst="ellipse">
            <a:avLst/>
          </a:prstGeom>
          <a:solidFill>
            <a:srgbClr val="31278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</a:defRPr>
            </a:lvl1pPr>
            <a:lvl2pPr marL="457200" indent="0" algn="ctr">
              <a:buNone/>
              <a:defRPr sz="3600">
                <a:solidFill>
                  <a:schemeClr val="bg1"/>
                </a:solidFill>
              </a:defRPr>
            </a:lvl2pPr>
            <a:lvl3pPr marL="914400" indent="0" algn="ctr">
              <a:buNone/>
              <a:defRPr sz="3200">
                <a:solidFill>
                  <a:schemeClr val="bg1"/>
                </a:solidFill>
              </a:defRPr>
            </a:lvl3pPr>
            <a:lvl4pPr marL="1371600" indent="0" algn="ctr">
              <a:buNone/>
              <a:defRPr sz="2800">
                <a:solidFill>
                  <a:schemeClr val="bg1"/>
                </a:solidFill>
              </a:defRPr>
            </a:lvl4pPr>
            <a:lvl5pPr marL="1828800" indent="0" algn="ctr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6ECA7E-4A46-38FC-031F-2225A686E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717774" y="27762750"/>
            <a:ext cx="3825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400" b="1">
                <a:solidFill>
                  <a:srgbClr val="312780"/>
                </a:solidFill>
              </a:rPr>
              <a:t>varha.fi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99B138-3ECF-6919-4328-DB262E07D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400" y="26543448"/>
            <a:ext cx="5349251" cy="2005588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90809E3-C0A9-0F43-707E-D4DAEC1512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09850" y="20958175"/>
            <a:ext cx="9886950" cy="6149296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12EFA7A2-DF40-978B-9788-2DAAD702B5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09850" y="18068879"/>
            <a:ext cx="9886950" cy="2529334"/>
          </a:xfrm>
        </p:spPr>
        <p:txBody>
          <a:bodyPr anchor="b">
            <a:normAutofit/>
          </a:bodyPr>
          <a:lstStyle>
            <a:lvl1pPr marL="0" indent="0">
              <a:buNone/>
              <a:defRPr sz="6000" b="1">
                <a:solidFill>
                  <a:srgbClr val="019C96"/>
                </a:solidFill>
              </a:defRPr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2433D6A-02EE-73E0-69A9-25D44F891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87"/>
          <a:stretch/>
        </p:blipFill>
        <p:spPr>
          <a:xfrm>
            <a:off x="14380100" y="7431101"/>
            <a:ext cx="7003525" cy="750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629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hja 2">
    <p:bg>
      <p:bgPr>
        <a:solidFill>
          <a:srgbClr val="3127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48A03D1C-122F-C7D4-FEC3-373F6FD46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84" b="45544"/>
          <a:stretch/>
        </p:blipFill>
        <p:spPr>
          <a:xfrm>
            <a:off x="15551864" y="23727294"/>
            <a:ext cx="5831762" cy="654791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EE982A-4D61-1843-A926-FD91D329A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7812" y="644249"/>
            <a:ext cx="19908000" cy="289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FE2616-6BF6-ACDC-D6D5-F90F4A1DA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" b="7336"/>
          <a:stretch/>
        </p:blipFill>
        <p:spPr>
          <a:xfrm>
            <a:off x="1740412" y="6471967"/>
            <a:ext cx="17902800" cy="1080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B5DF31-8363-4C45-9664-38D0C4E4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124" y="1726177"/>
            <a:ext cx="18443377" cy="4369823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11500">
                <a:solidFill>
                  <a:srgbClr val="312780"/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6383D67-EE47-6949-FC35-0F11665B9A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2824503" y="18853742"/>
            <a:ext cx="6149297" cy="6149297"/>
          </a:xfrm>
          <a:prstGeom prst="ellipse">
            <a:avLst/>
          </a:prstGeom>
          <a:solidFill>
            <a:srgbClr val="31278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</a:defRPr>
            </a:lvl1pPr>
            <a:lvl2pPr marL="457200" indent="0" algn="ctr">
              <a:buNone/>
              <a:defRPr sz="3600">
                <a:solidFill>
                  <a:schemeClr val="bg1"/>
                </a:solidFill>
              </a:defRPr>
            </a:lvl2pPr>
            <a:lvl3pPr marL="914400" indent="0" algn="ctr">
              <a:buNone/>
              <a:defRPr sz="3200">
                <a:solidFill>
                  <a:schemeClr val="bg1"/>
                </a:solidFill>
              </a:defRPr>
            </a:lvl3pPr>
            <a:lvl4pPr marL="1371600" indent="0" algn="ctr">
              <a:buNone/>
              <a:defRPr sz="2800">
                <a:solidFill>
                  <a:schemeClr val="bg1"/>
                </a:solidFill>
              </a:defRPr>
            </a:lvl4pPr>
            <a:lvl5pPr marL="1828800" indent="0" algn="ctr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6ECA7E-4A46-38FC-031F-2225A686E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717774" y="27762750"/>
            <a:ext cx="3825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400" b="1">
                <a:solidFill>
                  <a:srgbClr val="312780"/>
                </a:solidFill>
              </a:rPr>
              <a:t>varha.fi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99B138-3ECF-6919-4328-DB262E07D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400" y="26543448"/>
            <a:ext cx="5349251" cy="2005588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90809E3-C0A9-0F43-707E-D4DAEC1512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09850" y="20958175"/>
            <a:ext cx="9886950" cy="6149296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12EFA7A2-DF40-978B-9788-2DAAD702B5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09850" y="18068879"/>
            <a:ext cx="9886950" cy="2529334"/>
          </a:xfrm>
        </p:spPr>
        <p:txBody>
          <a:bodyPr anchor="b">
            <a:normAutofit/>
          </a:bodyPr>
          <a:lstStyle>
            <a:lvl1pPr marL="0" indent="0">
              <a:buNone/>
              <a:defRPr sz="6000" b="1">
                <a:solidFill>
                  <a:srgbClr val="019C96"/>
                </a:solidFill>
              </a:defRPr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2433D6A-02EE-73E0-69A9-25D44F891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87"/>
          <a:stretch/>
        </p:blipFill>
        <p:spPr>
          <a:xfrm>
            <a:off x="14380100" y="7431101"/>
            <a:ext cx="7003525" cy="750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55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hja omalla kuvalla">
    <p:bg>
      <p:bgPr>
        <a:solidFill>
          <a:srgbClr val="3127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48A03D1C-122F-C7D4-FEC3-373F6FD46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84" b="45544"/>
          <a:stretch/>
        </p:blipFill>
        <p:spPr>
          <a:xfrm>
            <a:off x="15551864" y="23727294"/>
            <a:ext cx="5831762" cy="654791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EE982A-4D61-1843-A926-FD91D329A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7812" y="644249"/>
            <a:ext cx="19908000" cy="289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B5DF31-8363-4C45-9664-38D0C4E4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124" y="1726177"/>
            <a:ext cx="18443377" cy="4369823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11500">
                <a:solidFill>
                  <a:srgbClr val="312780"/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6383D67-EE47-6949-FC35-0F11665B9A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2824503" y="18853742"/>
            <a:ext cx="6149297" cy="6149297"/>
          </a:xfrm>
          <a:prstGeom prst="ellipse">
            <a:avLst/>
          </a:prstGeom>
          <a:solidFill>
            <a:srgbClr val="31278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</a:defRPr>
            </a:lvl1pPr>
            <a:lvl2pPr marL="457200" indent="0" algn="ctr">
              <a:buNone/>
              <a:defRPr sz="3600">
                <a:solidFill>
                  <a:schemeClr val="bg1"/>
                </a:solidFill>
              </a:defRPr>
            </a:lvl2pPr>
            <a:lvl3pPr marL="914400" indent="0" algn="ctr">
              <a:buNone/>
              <a:defRPr sz="3200">
                <a:solidFill>
                  <a:schemeClr val="bg1"/>
                </a:solidFill>
              </a:defRPr>
            </a:lvl3pPr>
            <a:lvl4pPr marL="1371600" indent="0" algn="ctr">
              <a:buNone/>
              <a:defRPr sz="2800">
                <a:solidFill>
                  <a:schemeClr val="bg1"/>
                </a:solidFill>
              </a:defRPr>
            </a:lvl4pPr>
            <a:lvl5pPr marL="1828800" indent="0" algn="ctr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6ECA7E-4A46-38FC-031F-2225A686E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717774" y="27762750"/>
            <a:ext cx="3825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400" b="1">
                <a:solidFill>
                  <a:srgbClr val="312780"/>
                </a:solidFill>
              </a:rPr>
              <a:t>varha.fi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99B138-3ECF-6919-4328-DB262E07D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400" y="26543448"/>
            <a:ext cx="5349251" cy="2005588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90809E3-C0A9-0F43-707E-D4DAEC1512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09850" y="20958175"/>
            <a:ext cx="9886950" cy="6149296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12EFA7A2-DF40-978B-9788-2DAAD702B5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09850" y="18068879"/>
            <a:ext cx="9886950" cy="2529334"/>
          </a:xfrm>
        </p:spPr>
        <p:txBody>
          <a:bodyPr anchor="b">
            <a:normAutofit/>
          </a:bodyPr>
          <a:lstStyle>
            <a:lvl1pPr marL="0" indent="0">
              <a:buNone/>
              <a:defRPr sz="6000" b="1">
                <a:solidFill>
                  <a:srgbClr val="019C96"/>
                </a:solidFill>
              </a:defRPr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EC27E1A-510C-0836-431A-276D17F93A9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55775" y="6471966"/>
            <a:ext cx="17872075" cy="10800000"/>
          </a:xfrm>
        </p:spPr>
        <p:txBody>
          <a:bodyPr>
            <a:normAutofit/>
          </a:bodyPr>
          <a:lstStyle>
            <a:lvl1pPr marL="0" indent="0" algn="ctr">
              <a:buNone/>
              <a:defRPr sz="4400"/>
            </a:lvl1pPr>
          </a:lstStyle>
          <a:p>
            <a:r>
              <a:rPr lang="fi-FI"/>
              <a:t>Kuvapaikka</a:t>
            </a:r>
          </a:p>
        </p:txBody>
      </p:sp>
    </p:spTree>
    <p:extLst>
      <p:ext uri="{BB962C8B-B14F-4D97-AF65-F5344CB8AC3E}">
        <p14:creationId xmlns:p14="http://schemas.microsoft.com/office/powerpoint/2010/main" val="164483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1166F-B707-C0E0-B0A9-C3137873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124" y="1611877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E59C51-AF42-81F6-CECF-ECD795906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DA9A7-5E4E-087E-073F-3670D02D1A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70124" y="28060639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36EF6-56E0-4C3B-A6F7-6B6EAEB6B346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32856-DB1D-9E0B-E1BC-1CD8FAF662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83326" y="28060639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86D47-6219-A7FA-DB42-7BBEB59EE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102185" y="28060639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EB906-234E-48C7-80C8-AB5991CEC43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80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1" r:id="rId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34E5E-F477-98CE-288F-F1277D846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124" y="1726178"/>
            <a:ext cx="18443377" cy="3012078"/>
          </a:xfrm>
        </p:spPr>
        <p:txBody>
          <a:bodyPr>
            <a:normAutofit/>
          </a:bodyPr>
          <a:lstStyle/>
          <a:p>
            <a:r>
              <a:rPr lang="fi-FI" sz="8800" dirty="0"/>
              <a:t>Hei Sinä, vanhempi tai huoltaja!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C9BD2-B357-7C33-F3CF-09CFDB7CF6EE}"/>
              </a:ext>
            </a:extLst>
          </p:cNvPr>
          <p:cNvSpPr>
            <a:spLocks noGrp="1"/>
          </p:cNvSpPr>
          <p:nvPr>
            <p:ph idx="10"/>
          </p:nvPr>
        </p:nvSpPr>
        <p:spPr>
          <a:xfrm rot="831844">
            <a:off x="11578369" y="17977284"/>
            <a:ext cx="7088998" cy="6742689"/>
          </a:xfrm>
        </p:spPr>
        <p:txBody>
          <a:bodyPr/>
          <a:lstStyle/>
          <a:p>
            <a:r>
              <a:rPr lang="fi-FI" sz="4800" dirty="0">
                <a:latin typeface="Berlin Sans FB" panose="020E0602020502020306" pitchFamily="34" charset="0"/>
              </a:rPr>
              <a:t>Vanhemmuudesta ei tarvitse selvitä yksin</a:t>
            </a:r>
            <a:r>
              <a:rPr lang="fi-FI" dirty="0"/>
              <a:t>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56991-FBA6-24D0-7C87-DAA5A976F8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07040" y="5018810"/>
            <a:ext cx="13458995" cy="15046036"/>
          </a:xfrm>
        </p:spPr>
        <p:txBody>
          <a:bodyPr>
            <a:normAutofit/>
          </a:bodyPr>
          <a:lstStyle/>
          <a:p>
            <a:r>
              <a:rPr lang="fi-FI" sz="4800" b="1" dirty="0"/>
              <a:t>Tuntuuko arki kohtuuttoman kuormittavalta?</a:t>
            </a:r>
          </a:p>
          <a:p>
            <a:endParaRPr lang="fi-FI" sz="4000" b="1" dirty="0"/>
          </a:p>
          <a:p>
            <a:pPr marL="571500" indent="-571500">
              <a:buFontTx/>
              <a:buChar char="-"/>
            </a:pPr>
            <a:r>
              <a:rPr lang="fi-FI" sz="4000" b="1" dirty="0"/>
              <a:t>kaipaat keinoja arjen kasvatustilanteisiin</a:t>
            </a:r>
          </a:p>
          <a:p>
            <a:pPr marL="571500" indent="-571500">
              <a:buFontTx/>
              <a:buChar char="-"/>
            </a:pPr>
            <a:r>
              <a:rPr lang="fi-FI" sz="4000" b="1" dirty="0"/>
              <a:t>lapsen kasvuun ja kehitykseen liittyvät asiat mietityttävät</a:t>
            </a:r>
          </a:p>
          <a:p>
            <a:pPr marL="571500" indent="-571500">
              <a:buFontTx/>
              <a:buChar char="-"/>
            </a:pPr>
            <a:r>
              <a:rPr lang="fi-FI" sz="4000" b="1" dirty="0"/>
              <a:t>oma jaksaminen huolettaa</a:t>
            </a:r>
          </a:p>
          <a:p>
            <a:pPr marL="571500" indent="-571500">
              <a:buFontTx/>
              <a:buChar char="-"/>
            </a:pPr>
            <a:r>
              <a:rPr lang="fi-FI" sz="4000" b="1" dirty="0"/>
              <a:t>tarvitset apua muuttuneessa perhetilanteessa</a:t>
            </a:r>
          </a:p>
          <a:p>
            <a:endParaRPr lang="fi-FI" sz="4000" b="1" dirty="0"/>
          </a:p>
          <a:p>
            <a:pPr lvl="0"/>
            <a:r>
              <a:rPr lang="fi-FI" dirty="0"/>
              <a:t>Etsitään yhdessä keinoja, jotka voivat auttaa juuri sinun perhettäsi ja sen aikaa, kun tarvitset.</a:t>
            </a:r>
          </a:p>
          <a:p>
            <a:pPr lvl="0"/>
            <a:endParaRPr lang="fi-FI" dirty="0"/>
          </a:p>
          <a:p>
            <a:r>
              <a:rPr lang="fi-FI" dirty="0"/>
              <a:t>Voit olla yhteydessä suoraan, tai sopia yhteydenotosta päiväkodin tai koulun työntekijöiden kanssa.</a:t>
            </a:r>
          </a:p>
          <a:p>
            <a:pPr lvl="0"/>
            <a:endParaRPr lang="fi-FI" dirty="0"/>
          </a:p>
          <a:p>
            <a:r>
              <a:rPr lang="fi-FI" dirty="0"/>
              <a:t>Palvelu on luottamuksellista ja maksutonta perhekeskuksen </a:t>
            </a:r>
            <a:r>
              <a:rPr lang="fi-FI"/>
              <a:t>peruspalvelua Naantalissa.</a:t>
            </a:r>
            <a:endParaRPr lang="fi-FI" dirty="0"/>
          </a:p>
          <a:p>
            <a:endParaRPr lang="fi-FI" dirty="0"/>
          </a:p>
          <a:p>
            <a:r>
              <a:rPr lang="fi-FI" b="1" dirty="0"/>
              <a:t>Ennaltaehkäisevä perhetyö</a:t>
            </a:r>
            <a:r>
              <a:rPr lang="fi-FI" dirty="0"/>
              <a:t>	</a:t>
            </a:r>
          </a:p>
          <a:p>
            <a:r>
              <a:rPr lang="fi-FI" dirty="0"/>
              <a:t>5-12-vuotiaiden lasten perheet</a:t>
            </a:r>
          </a:p>
          <a:p>
            <a:r>
              <a:rPr lang="fi-FI" dirty="0"/>
              <a:t>Perheohjaaja								   			    </a:t>
            </a:r>
            <a:r>
              <a:rPr lang="fi-FI" sz="4000" b="1" dirty="0"/>
              <a:t>Heli Kujanpää </a:t>
            </a:r>
            <a:r>
              <a:rPr lang="fi-FI" dirty="0"/>
              <a:t>p. </a:t>
            </a:r>
            <a:r>
              <a:rPr lang="fi-FI" b="1" dirty="0"/>
              <a:t>040 627 7696</a:t>
            </a:r>
          </a:p>
          <a:p>
            <a:r>
              <a:rPr lang="fi-FI" dirty="0"/>
              <a:t>heli.kujanpaa@varha.fi</a:t>
            </a:r>
          </a:p>
          <a:p>
            <a:endParaRPr lang="fi-FI" dirty="0"/>
          </a:p>
          <a:p>
            <a:endParaRPr lang="fi-FI" b="1" dirty="0"/>
          </a:p>
          <a:p>
            <a:pPr lvl="0"/>
            <a:endParaRPr lang="fi-FI" dirty="0"/>
          </a:p>
          <a:p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72D247-E82B-27C8-927F-DC70472FE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87"/>
          <a:stretch/>
        </p:blipFill>
        <p:spPr>
          <a:xfrm>
            <a:off x="14351077" y="8089594"/>
            <a:ext cx="7003525" cy="7501143"/>
          </a:xfrm>
          <a:prstGeom prst="rect">
            <a:avLst/>
          </a:prstGeom>
        </p:spPr>
      </p:pic>
      <p:pic>
        <p:nvPicPr>
          <p:cNvPr id="13" name="Kuvan paikkamerkki 12">
            <a:extLst>
              <a:ext uri="{FF2B5EF4-FFF2-40B4-BE49-F238E27FC236}">
                <a16:creationId xmlns:a16="http://schemas.microsoft.com/office/drawing/2014/main" id="{AB801E19-846C-473A-668B-AD6B3266D3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5" b="8385"/>
          <a:stretch/>
        </p:blipFill>
        <p:spPr>
          <a:xfrm>
            <a:off x="2107040" y="20628389"/>
            <a:ext cx="7515225" cy="712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44544"/>
      </p:ext>
    </p:extLst>
  </p:cSld>
  <p:clrMapOvr>
    <a:masterClrMapping/>
  </p:clrMapOvr>
</p:sld>
</file>

<file path=ppt/theme/theme1.xml><?xml version="1.0" encoding="utf-8"?>
<a:theme xmlns:a="http://schemas.openxmlformats.org/drawingml/2006/main" name="Varha julistepohja">
  <a:themeElements>
    <a:clrScheme name="VSHVA">
      <a:dk1>
        <a:srgbClr val="3C3C3C"/>
      </a:dk1>
      <a:lt1>
        <a:sysClr val="window" lastClr="FFFFFF"/>
      </a:lt1>
      <a:dk2>
        <a:srgbClr val="44546A"/>
      </a:dk2>
      <a:lt2>
        <a:srgbClr val="E7E6E6"/>
      </a:lt2>
      <a:accent1>
        <a:srgbClr val="681C82"/>
      </a:accent1>
      <a:accent2>
        <a:srgbClr val="3C3C3C"/>
      </a:accent2>
      <a:accent3>
        <a:srgbClr val="E2E2E2"/>
      </a:accent3>
      <a:accent4>
        <a:srgbClr val="0055A4"/>
      </a:accent4>
      <a:accent5>
        <a:srgbClr val="051946"/>
      </a:accent5>
      <a:accent6>
        <a:srgbClr val="D9006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rha julistepohja (2) [Vain luku]" id="{9178F780-2D1D-48A5-876A-74992C9BFC8C}" vid="{59031CEA-4A4B-478F-AC4C-311B15220BC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4d8ac0a-d624-4775-aa93-5ac52a62296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2E86D6D508E96141823CA2DE7040DA74" ma:contentTypeVersion="13" ma:contentTypeDescription="Luo uusi asiakirja." ma:contentTypeScope="" ma:versionID="b6c3a61950acc086c5d58560944912bb">
  <xsd:schema xmlns:xsd="http://www.w3.org/2001/XMLSchema" xmlns:xs="http://www.w3.org/2001/XMLSchema" xmlns:p="http://schemas.microsoft.com/office/2006/metadata/properties" xmlns:ns3="a4d8ac0a-d624-4775-aa93-5ac52a622960" xmlns:ns4="af4d2bb0-8087-48bc-8c67-e181f8eabacc" targetNamespace="http://schemas.microsoft.com/office/2006/metadata/properties" ma:root="true" ma:fieldsID="0548c1612b0ed236d49a5bd38845238c" ns3:_="" ns4:_="">
    <xsd:import namespace="a4d8ac0a-d624-4775-aa93-5ac52a622960"/>
    <xsd:import namespace="af4d2bb0-8087-48bc-8c67-e181f8eabac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8ac0a-d624-4775-aa93-5ac52a6229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4d2bb0-8087-48bc-8c67-e181f8eabac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FAE41A-DCCD-440E-AE77-4D3FF47EED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FC467E-3B39-4D99-9B62-9186F76F1B2A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af4d2bb0-8087-48bc-8c67-e181f8eabacc"/>
    <ds:schemaRef ds:uri="a4d8ac0a-d624-4775-aa93-5ac52a622960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7BACD35-E7D4-4BFF-8135-96388D67BFB8}">
  <ds:schemaRefs>
    <ds:schemaRef ds:uri="a4d8ac0a-d624-4775-aa93-5ac52a622960"/>
    <ds:schemaRef ds:uri="af4d2bb0-8087-48bc-8c67-e181f8eabac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Varha julistepohja (2)</Template>
  <TotalTime>1459</TotalTime>
  <Words>110</Words>
  <Application>Microsoft Office PowerPoint</Application>
  <PresentationFormat>Mukautettu</PresentationFormat>
  <Paragraphs>21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4" baseType="lpstr">
      <vt:lpstr>Arial</vt:lpstr>
      <vt:lpstr>Berlin Sans FB</vt:lpstr>
      <vt:lpstr>Varha julistepohja</vt:lpstr>
      <vt:lpstr>Hei Sinä, vanhempi tai huoltaja!</vt:lpstr>
    </vt:vector>
  </TitlesOfParts>
  <Company>Varsinais-Suomen Sairaanhoitopiiri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Rouru Tewelde Mira</dc:creator>
  <cp:lastModifiedBy>Syrjämäki Miia</cp:lastModifiedBy>
  <cp:revision>23</cp:revision>
  <dcterms:created xsi:type="dcterms:W3CDTF">2023-08-23T09:39:14Z</dcterms:created>
  <dcterms:modified xsi:type="dcterms:W3CDTF">2026-09-28T06:14:04Z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0x0101002E86D6D508E96141823CA2DE7040DA74</vt:lpwstr>
  </property>
</Properties>
</file>