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72" r:id="rId5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Tekijä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14" autoAdjust="0"/>
    <p:restoredTop sz="93725" autoAdjust="0"/>
  </p:normalViewPr>
  <p:slideViewPr>
    <p:cSldViewPr snapToGrid="0">
      <p:cViewPr varScale="1">
        <p:scale>
          <a:sx n="130" d="100"/>
          <a:sy n="130" d="100"/>
        </p:scale>
        <p:origin x="516" y="126"/>
      </p:cViewPr>
      <p:guideLst>
        <p:guide orient="horz" pos="17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8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2B440F78-2C9E-4C7F-818C-B40BB19D3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ED3FB98-80B9-4155-809A-82659D34A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AE53838-7E50-4E37-A621-96E8C87ED5DF}" type="datetime1">
              <a:rPr lang="fi-FI" smtClean="0"/>
              <a:t>6.2.2024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8DEF847-3492-4888-9C23-150423853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9E48C54-2332-4748-9C65-6A27E550C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7F75FB2-D12E-4669-8522-D3E2C7E6DC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69918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9A511-37B8-4B43-8B33-CA2A03A901D6}" type="datetime1">
              <a:rPr lang="fi-FI" smtClean="0"/>
              <a:pPr/>
              <a:t>6.2.2024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18E0B9-48E4-499D-93B2-B07D00395BAC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14043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AD3492AC-2023-4442-AF40-53B11C2EF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45966" y="1008063"/>
            <a:ext cx="5120640" cy="2054388"/>
          </a:xfrm>
        </p:spPr>
        <p:txBody>
          <a:bodyPr rtlCol="0" anchor="b">
            <a:normAutofit/>
          </a:bodyPr>
          <a:lstStyle>
            <a:lvl1pPr algn="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3105163"/>
            <a:ext cx="3167636" cy="64767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i-FI" noProof="0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kinan yleiskats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C06C6CB5-A7CF-4AA0-8E61-3C46EFA04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524" y="4572000"/>
            <a:ext cx="12188952" cy="2286000"/>
          </a:xfrm>
          <a:solidFill>
            <a:schemeClr val="accent6"/>
          </a:solidFill>
        </p:spPr>
        <p:txBody>
          <a:bodyPr rtlCol="0" anchor="b"/>
          <a:lstStyle>
            <a:lvl1pPr marL="0" indent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5" name="Tekstin paikkamerkki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05" y="1696389"/>
            <a:ext cx="3210331" cy="3647605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91440"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Alaotsikko</a:t>
            </a:r>
          </a:p>
        </p:txBody>
      </p:sp>
      <p:sp>
        <p:nvSpPr>
          <p:cNvPr id="17" name="Tekstin paikkamerkki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20XX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16628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Alaotsikko</a:t>
            </a:r>
          </a:p>
        </p:txBody>
      </p:sp>
      <p:sp>
        <p:nvSpPr>
          <p:cNvPr id="18" name="Tekstin paikkamerkki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65548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20" name="Tekstin paikkamerkki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48764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Alaotsikko</a:t>
            </a:r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77130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07258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kina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66593" y="2207455"/>
            <a:ext cx="1351811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noProof="0"/>
              <a:t>1</a:t>
            </a:r>
          </a:p>
        </p:txBody>
      </p:sp>
      <p:sp>
        <p:nvSpPr>
          <p:cNvPr id="22" name="Tekstin paikkamerkki 3">
            <a:extLst>
              <a:ext uri="{FF2B5EF4-FFF2-40B4-BE49-F238E27FC236}">
                <a16:creationId xmlns:a16="http://schemas.microsoft.com/office/drawing/2014/main" id="{98516B14-EF29-444F-82DA-19F5011C7D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66592" y="3559605"/>
            <a:ext cx="1353313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noProof="0"/>
              <a:t>2</a:t>
            </a:r>
          </a:p>
        </p:txBody>
      </p:sp>
      <p:sp>
        <p:nvSpPr>
          <p:cNvPr id="23" name="Tekstin paikkamerkki 3">
            <a:extLst>
              <a:ext uri="{FF2B5EF4-FFF2-40B4-BE49-F238E27FC236}">
                <a16:creationId xmlns:a16="http://schemas.microsoft.com/office/drawing/2014/main" id="{BFDD67D8-D69E-405B-825C-A9AF88C1A8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66592" y="4905756"/>
            <a:ext cx="1353314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noProof="0"/>
              <a:t>3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E3354A33-C884-44F0-A320-DF2EBA500D1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371600" y="2202883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8" name="Kuvan paikkamerkki 8">
            <a:extLst>
              <a:ext uri="{FF2B5EF4-FFF2-40B4-BE49-F238E27FC236}">
                <a16:creationId xmlns:a16="http://schemas.microsoft.com/office/drawing/2014/main" id="{7AF29B8F-D39A-4F3A-909A-9D298FB7224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71600" y="3555033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31" name="Kuvan paikkamerkki 8">
            <a:extLst>
              <a:ext uri="{FF2B5EF4-FFF2-40B4-BE49-F238E27FC236}">
                <a16:creationId xmlns:a16="http://schemas.microsoft.com/office/drawing/2014/main" id="{83A1C8AA-5F7D-4C12-9724-97F4B72D8A7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371600" y="4901184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4" name="Tekstin paikkamerkki 9">
            <a:extLst>
              <a:ext uri="{FF2B5EF4-FFF2-40B4-BE49-F238E27FC236}">
                <a16:creationId xmlns:a16="http://schemas.microsoft.com/office/drawing/2014/main" id="{19BE8230-B656-44E2-9319-E146412504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3048" y="220745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fi-FI" noProof="0"/>
              <a:t>Osan ylätunniste</a:t>
            </a:r>
          </a:p>
        </p:txBody>
      </p:sp>
      <p:sp>
        <p:nvSpPr>
          <p:cNvPr id="24" name="Tekstin paikkamerkki 9">
            <a:extLst>
              <a:ext uri="{FF2B5EF4-FFF2-40B4-BE49-F238E27FC236}">
                <a16:creationId xmlns:a16="http://schemas.microsoft.com/office/drawing/2014/main" id="{4ADD189D-5EFF-456A-9AEB-E8DB3452742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813048" y="355960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fi-FI" noProof="0"/>
              <a:t>Osan ylätunniste</a:t>
            </a:r>
          </a:p>
        </p:txBody>
      </p:sp>
      <p:sp>
        <p:nvSpPr>
          <p:cNvPr id="29" name="Tekstin paikkamerkki 9">
            <a:extLst>
              <a:ext uri="{FF2B5EF4-FFF2-40B4-BE49-F238E27FC236}">
                <a16:creationId xmlns:a16="http://schemas.microsoft.com/office/drawing/2014/main" id="{53862BA6-E42C-4C58-871B-8705122D668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813048" y="4905756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fi-FI" noProof="0"/>
              <a:t>Osan ylätunniste</a:t>
            </a:r>
          </a:p>
        </p:txBody>
      </p:sp>
      <p:sp>
        <p:nvSpPr>
          <p:cNvPr id="19" name="Sisällön paikkamerkki 3">
            <a:extLst>
              <a:ext uri="{FF2B5EF4-FFF2-40B4-BE49-F238E27FC236}">
                <a16:creationId xmlns:a16="http://schemas.microsoft.com/office/drawing/2014/main" id="{B1F9D630-F36F-43B5-B6A8-62245E084C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470648" y="220745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Osion kuvaus</a:t>
            </a:r>
          </a:p>
        </p:txBody>
      </p:sp>
      <p:sp>
        <p:nvSpPr>
          <p:cNvPr id="27" name="Sisällön paikkamerkki 3">
            <a:extLst>
              <a:ext uri="{FF2B5EF4-FFF2-40B4-BE49-F238E27FC236}">
                <a16:creationId xmlns:a16="http://schemas.microsoft.com/office/drawing/2014/main" id="{C670C5D6-AD2E-415C-BAFE-A8239C15159E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7470648" y="355960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Osion kuvaus</a:t>
            </a:r>
          </a:p>
        </p:txBody>
      </p:sp>
      <p:sp>
        <p:nvSpPr>
          <p:cNvPr id="30" name="Sisällön paikkamerkki 3">
            <a:extLst>
              <a:ext uri="{FF2B5EF4-FFF2-40B4-BE49-F238E27FC236}">
                <a16:creationId xmlns:a16="http://schemas.microsoft.com/office/drawing/2014/main" id="{26DDBF97-B5FA-415C-9E0D-A4A556C40805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7470648" y="4905756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Osion kuvaus</a:t>
            </a:r>
          </a:p>
        </p:txBody>
      </p:sp>
      <p:sp>
        <p:nvSpPr>
          <p:cNvPr id="17" name="Päivämäärän paikkamerkki 1">
            <a:extLst>
              <a:ext uri="{FF2B5EF4-FFF2-40B4-BE49-F238E27FC236}">
                <a16:creationId xmlns:a16="http://schemas.microsoft.com/office/drawing/2014/main" id="{8408DD66-4FD2-41B2-AD2E-24ADA0398198}"/>
              </a:ext>
            </a:extLst>
          </p:cNvPr>
          <p:cNvSpPr>
            <a:spLocks noGrp="1"/>
          </p:cNvSpPr>
          <p:nvPr>
            <p:ph type="dt" sz="half" idx="43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21540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0" name="Tekstin paikkamerkki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2992" y="2232908"/>
            <a:ext cx="2194560" cy="27432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i-FI" noProof="0"/>
              <a:t>Sektorin otsikko</a:t>
            </a:r>
          </a:p>
        </p:txBody>
      </p:sp>
      <p:sp>
        <p:nvSpPr>
          <p:cNvPr id="12" name="Tekstin paikkamerkki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728" y="3494402"/>
            <a:ext cx="2194560" cy="274320"/>
          </a:xfrm>
        </p:spPr>
        <p:txBody>
          <a:bodyPr rtlCol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i-FI" noProof="0"/>
              <a:t>Sektorin otsikko</a:t>
            </a:r>
          </a:p>
        </p:txBody>
      </p:sp>
      <p:sp>
        <p:nvSpPr>
          <p:cNvPr id="13" name="Tekstin paikkamerkki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10732" y="3494402"/>
            <a:ext cx="2194560" cy="274320"/>
          </a:xfrm>
        </p:spPr>
        <p:txBody>
          <a:bodyPr rtlCol="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i-FI" noProof="0"/>
              <a:t>Sektorin otsikko</a:t>
            </a:r>
          </a:p>
        </p:txBody>
      </p:sp>
      <p:sp>
        <p:nvSpPr>
          <p:cNvPr id="11" name="Tekstin paikkamerkki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2992" y="5287722"/>
            <a:ext cx="2194560" cy="27432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i-FI" noProof="0"/>
              <a:t>Sektorin otsikko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37F7357E-EB66-4B24-BD83-CDF02BFE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67923" y="2586939"/>
            <a:ext cx="10677317" cy="2637195"/>
            <a:chOff x="767923" y="2586939"/>
            <a:chExt cx="10677317" cy="2637195"/>
          </a:xfrm>
        </p:grpSpPr>
        <p:sp>
          <p:nvSpPr>
            <p:cNvPr id="26" name="Puolivapaa piirto: Muoto 25">
              <a:extLst>
                <a:ext uri="{FF2B5EF4-FFF2-40B4-BE49-F238E27FC236}">
                  <a16:creationId xmlns:a16="http://schemas.microsoft.com/office/drawing/2014/main" id="{E5CC96AF-1ECA-45C5-A903-6341850289F9}"/>
                </a:ext>
              </a:extLst>
            </p:cNvPr>
            <p:cNvSpPr/>
            <p:nvPr userDrawn="1"/>
          </p:nvSpPr>
          <p:spPr>
            <a:xfrm>
              <a:off x="6098501" y="2586991"/>
              <a:ext cx="46095" cy="1231565"/>
            </a:xfrm>
            <a:custGeom>
              <a:avLst/>
              <a:gdLst>
                <a:gd name="connsiteX0" fmla="*/ 375 w 46095"/>
                <a:gd name="connsiteY0" fmla="*/ 0 h 1231565"/>
                <a:gd name="connsiteX1" fmla="*/ 46095 w 46095"/>
                <a:gd name="connsiteY1" fmla="*/ 114776 h 1231565"/>
                <a:gd name="connsiteX2" fmla="*/ 46095 w 46095"/>
                <a:gd name="connsiteY2" fmla="*/ 1231565 h 1231565"/>
                <a:gd name="connsiteX3" fmla="*/ 0 w 46095"/>
                <a:gd name="connsiteY3" fmla="*/ 1231565 h 1231565"/>
                <a:gd name="connsiteX4" fmla="*/ 0 w 46095"/>
                <a:gd name="connsiteY4" fmla="*/ 942 h 1231565"/>
                <a:gd name="connsiteX5" fmla="*/ 375 w 46095"/>
                <a:gd name="connsiteY5" fmla="*/ 0 h 123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95" h="1231565">
                  <a:moveTo>
                    <a:pt x="375" y="0"/>
                  </a:moveTo>
                  <a:lnTo>
                    <a:pt x="46095" y="114776"/>
                  </a:lnTo>
                  <a:lnTo>
                    <a:pt x="46095" y="1231565"/>
                  </a:lnTo>
                  <a:lnTo>
                    <a:pt x="0" y="1231565"/>
                  </a:lnTo>
                  <a:lnTo>
                    <a:pt x="0" y="942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i-FI" noProof="0"/>
            </a:p>
          </p:txBody>
        </p:sp>
        <p:sp>
          <p:nvSpPr>
            <p:cNvPr id="25" name="Puolivapaa piirto: Muoto 24">
              <a:extLst>
                <a:ext uri="{FF2B5EF4-FFF2-40B4-BE49-F238E27FC236}">
                  <a16:creationId xmlns:a16="http://schemas.microsoft.com/office/drawing/2014/main" id="{07574821-21A4-483A-9824-B9CB9EC4B770}"/>
                </a:ext>
              </a:extLst>
            </p:cNvPr>
            <p:cNvSpPr/>
            <p:nvPr userDrawn="1"/>
          </p:nvSpPr>
          <p:spPr>
            <a:xfrm>
              <a:off x="6053156" y="3818555"/>
              <a:ext cx="45345" cy="97190"/>
            </a:xfrm>
            <a:custGeom>
              <a:avLst/>
              <a:gdLst>
                <a:gd name="connsiteX0" fmla="*/ 0 w 45345"/>
                <a:gd name="connsiteY0" fmla="*/ 0 h 97190"/>
                <a:gd name="connsiteX1" fmla="*/ 45345 w 45345"/>
                <a:gd name="connsiteY1" fmla="*/ 0 h 97190"/>
                <a:gd name="connsiteX2" fmla="*/ 45345 w 45345"/>
                <a:gd name="connsiteY2" fmla="*/ 97190 h 97190"/>
                <a:gd name="connsiteX3" fmla="*/ 0 w 45345"/>
                <a:gd name="connsiteY3" fmla="*/ 97190 h 97190"/>
                <a:gd name="connsiteX4" fmla="*/ 0 w 45345"/>
                <a:gd name="connsiteY4" fmla="*/ 0 h 9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45" h="97190">
                  <a:moveTo>
                    <a:pt x="0" y="0"/>
                  </a:moveTo>
                  <a:lnTo>
                    <a:pt x="45345" y="0"/>
                  </a:lnTo>
                  <a:lnTo>
                    <a:pt x="45345" y="97190"/>
                  </a:lnTo>
                  <a:lnTo>
                    <a:pt x="0" y="97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i-FI" noProof="0"/>
            </a:p>
          </p:txBody>
        </p:sp>
        <p:sp>
          <p:nvSpPr>
            <p:cNvPr id="22" name="Puolivapaa piirto: Muoto 21">
              <a:extLst>
                <a:ext uri="{FF2B5EF4-FFF2-40B4-BE49-F238E27FC236}">
                  <a16:creationId xmlns:a16="http://schemas.microsoft.com/office/drawing/2014/main" id="{F8C191E1-94CD-4DEF-9125-7E667370926A}"/>
                </a:ext>
              </a:extLst>
            </p:cNvPr>
            <p:cNvSpPr/>
            <p:nvPr userDrawn="1"/>
          </p:nvSpPr>
          <p:spPr>
            <a:xfrm>
              <a:off x="6098500" y="2586939"/>
              <a:ext cx="111238" cy="1231616"/>
            </a:xfrm>
            <a:custGeom>
              <a:avLst/>
              <a:gdLst>
                <a:gd name="connsiteX0" fmla="*/ 0 w 111238"/>
                <a:gd name="connsiteY0" fmla="*/ 0 h 1231616"/>
                <a:gd name="connsiteX1" fmla="*/ 111238 w 111238"/>
                <a:gd name="connsiteY1" fmla="*/ 0 h 1231616"/>
                <a:gd name="connsiteX2" fmla="*/ 111238 w 111238"/>
                <a:gd name="connsiteY2" fmla="*/ 1231616 h 1231616"/>
                <a:gd name="connsiteX3" fmla="*/ 46095 w 111238"/>
                <a:gd name="connsiteY3" fmla="*/ 1231616 h 1231616"/>
                <a:gd name="connsiteX4" fmla="*/ 46095 w 111238"/>
                <a:gd name="connsiteY4" fmla="*/ 114827 h 1231616"/>
                <a:gd name="connsiteX5" fmla="*/ 375 w 111238"/>
                <a:gd name="connsiteY5" fmla="*/ 51 h 1231616"/>
                <a:gd name="connsiteX6" fmla="*/ 0 w 111238"/>
                <a:gd name="connsiteY6" fmla="*/ 993 h 1231616"/>
                <a:gd name="connsiteX7" fmla="*/ 0 w 111238"/>
                <a:gd name="connsiteY7" fmla="*/ 0 h 123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238" h="1231616">
                  <a:moveTo>
                    <a:pt x="0" y="0"/>
                  </a:moveTo>
                  <a:lnTo>
                    <a:pt x="111238" y="0"/>
                  </a:lnTo>
                  <a:lnTo>
                    <a:pt x="111238" y="1231616"/>
                  </a:lnTo>
                  <a:lnTo>
                    <a:pt x="46095" y="1231616"/>
                  </a:lnTo>
                  <a:lnTo>
                    <a:pt x="46095" y="114827"/>
                  </a:lnTo>
                  <a:lnTo>
                    <a:pt x="375" y="51"/>
                  </a:lnTo>
                  <a:lnTo>
                    <a:pt x="0" y="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i-FI" noProof="0"/>
            </a:p>
          </p:txBody>
        </p:sp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7E6DEF02-ADC5-487F-AA38-28AE410EBEB1}"/>
                </a:ext>
              </a:extLst>
            </p:cNvPr>
            <p:cNvSpPr/>
            <p:nvPr userDrawn="1"/>
          </p:nvSpPr>
          <p:spPr>
            <a:xfrm>
              <a:off x="6053156" y="2587933"/>
              <a:ext cx="36576" cy="126204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i-FI" noProof="0"/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7F5BD053-8127-4207-8BB6-88934D1FE4A5}"/>
                </a:ext>
              </a:extLst>
            </p:cNvPr>
            <p:cNvSpPr/>
            <p:nvPr userDrawn="1"/>
          </p:nvSpPr>
          <p:spPr>
            <a:xfrm>
              <a:off x="767923" y="3818556"/>
              <a:ext cx="5349240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i-FI" noProof="0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06CFD50B-0B31-48EB-8D44-673C8CEC29B7}"/>
                </a:ext>
              </a:extLst>
            </p:cNvPr>
            <p:cNvSpPr/>
            <p:nvPr userDrawn="1"/>
          </p:nvSpPr>
          <p:spPr>
            <a:xfrm>
              <a:off x="6117163" y="3818554"/>
              <a:ext cx="5328077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i-FI" noProof="0"/>
            </a:p>
          </p:txBody>
        </p:sp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3C715010-62CF-4E58-992F-47427FCB0C02}"/>
                </a:ext>
              </a:extLst>
            </p:cNvPr>
            <p:cNvSpPr/>
            <p:nvPr userDrawn="1"/>
          </p:nvSpPr>
          <p:spPr>
            <a:xfrm>
              <a:off x="6053155" y="3852534"/>
              <a:ext cx="36576" cy="1371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i-FI" noProof="0"/>
            </a:p>
          </p:txBody>
        </p:sp>
      </p:grpSp>
      <p:sp>
        <p:nvSpPr>
          <p:cNvPr id="27" name="Päivämäärän paikkamerkki 1">
            <a:extLst>
              <a:ext uri="{FF2B5EF4-FFF2-40B4-BE49-F238E27FC236}">
                <a16:creationId xmlns:a16="http://schemas.microsoft.com/office/drawing/2014/main" id="{17311117-A0EF-438B-BF68-75DF09D8504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7803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vustrateg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059924"/>
          </a:xfrm>
        </p:spPr>
        <p:txBody>
          <a:bodyPr bIns="91440" rtlCol="0" anchor="b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8FDD847D-284F-43B9-91A9-0A2AE4977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426525"/>
            <a:ext cx="10515600" cy="457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5" name="Tekstin paikkamerkki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280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17" name="Tekstin paikkamerkki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9144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5274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18" name="Tekstin paikkamerkki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26864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20" name="Tekstin paikkamerkki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53269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56448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915863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0DD8E1C1-2F29-4EF8-B7B9-75E2DC5049C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850" y="1426525"/>
            <a:ext cx="10515600" cy="457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438" y="2071688"/>
            <a:ext cx="5029200" cy="45720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438" y="2641555"/>
            <a:ext cx="5029200" cy="3474720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7475" y="2071688"/>
            <a:ext cx="5029200" cy="45720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7475" y="2641555"/>
            <a:ext cx="5029200" cy="3474720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92630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64" name="Tekstin paikkamerkki 3">
            <a:extLst>
              <a:ext uri="{FF2B5EF4-FFF2-40B4-BE49-F238E27FC236}">
                <a16:creationId xmlns:a16="http://schemas.microsoft.com/office/drawing/2014/main" id="{A8B6EDEE-DE90-436D-BFA9-9709BE86FD0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58568" y="2304288"/>
            <a:ext cx="1554480" cy="561975"/>
          </a:xfrm>
          <a:solidFill>
            <a:schemeClr val="accent3"/>
          </a:solidFill>
          <a:ln>
            <a:noFill/>
          </a:ln>
        </p:spPr>
        <p:txBody>
          <a:bodyPr tIns="36000" rtlCol="0" anchor="ctr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Kohteen otsikko</a:t>
            </a:r>
          </a:p>
        </p:txBody>
      </p:sp>
      <p:sp>
        <p:nvSpPr>
          <p:cNvPr id="38" name="Tekstin paikkamerkki 10">
            <a:extLst>
              <a:ext uri="{FF2B5EF4-FFF2-40B4-BE49-F238E27FC236}">
                <a16:creationId xmlns:a16="http://schemas.microsoft.com/office/drawing/2014/main" id="{5FBFE975-0A80-48E8-AA52-A4674F3B96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Vuosi</a:t>
            </a:r>
          </a:p>
        </p:txBody>
      </p:sp>
      <p:sp>
        <p:nvSpPr>
          <p:cNvPr id="39" name="Tekstin paikkamerkki 10">
            <a:extLst>
              <a:ext uri="{FF2B5EF4-FFF2-40B4-BE49-F238E27FC236}">
                <a16:creationId xmlns:a16="http://schemas.microsoft.com/office/drawing/2014/main" id="{8BD9D56F-24FE-4F7D-8E40-A0D0AC7197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40" name="Tekstin paikkamerkki 10">
            <a:extLst>
              <a:ext uri="{FF2B5EF4-FFF2-40B4-BE49-F238E27FC236}">
                <a16:creationId xmlns:a16="http://schemas.microsoft.com/office/drawing/2014/main" id="{D46B7BD9-7D98-4035-8A5E-463BD7C3BF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41" name="Tekstin paikkamerkki 10">
            <a:extLst>
              <a:ext uri="{FF2B5EF4-FFF2-40B4-BE49-F238E27FC236}">
                <a16:creationId xmlns:a16="http://schemas.microsoft.com/office/drawing/2014/main" id="{8AA70B58-94EB-4879-8CBB-F170B13437D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42" name="Tekstin paikkamerkki 10">
            <a:extLst>
              <a:ext uri="{FF2B5EF4-FFF2-40B4-BE49-F238E27FC236}">
                <a16:creationId xmlns:a16="http://schemas.microsoft.com/office/drawing/2014/main" id="{7309DED8-0AF6-493B-A2EC-E3C6524C403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44" name="Tekstin paikkamerkki 10">
            <a:extLst>
              <a:ext uri="{FF2B5EF4-FFF2-40B4-BE49-F238E27FC236}">
                <a16:creationId xmlns:a16="http://schemas.microsoft.com/office/drawing/2014/main" id="{634511C9-82EE-4918-850A-C11AB497D8C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45" name="Tekstin paikkamerkki 10">
            <a:extLst>
              <a:ext uri="{FF2B5EF4-FFF2-40B4-BE49-F238E27FC236}">
                <a16:creationId xmlns:a16="http://schemas.microsoft.com/office/drawing/2014/main" id="{9DFB519F-3772-4743-A8B2-EE749BE7907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46" name="Tekstin paikkamerkki 10">
            <a:extLst>
              <a:ext uri="{FF2B5EF4-FFF2-40B4-BE49-F238E27FC236}">
                <a16:creationId xmlns:a16="http://schemas.microsoft.com/office/drawing/2014/main" id="{FF1ED3A9-45CD-4A8C-94E6-BFD948CC06A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48" name="Tekstin paikkamerkki 10">
            <a:extLst>
              <a:ext uri="{FF2B5EF4-FFF2-40B4-BE49-F238E27FC236}">
                <a16:creationId xmlns:a16="http://schemas.microsoft.com/office/drawing/2014/main" id="{DF614219-217C-4657-8BF6-1BDE7D2907C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49" name="Tekstin paikkamerkki 10">
            <a:extLst>
              <a:ext uri="{FF2B5EF4-FFF2-40B4-BE49-F238E27FC236}">
                <a16:creationId xmlns:a16="http://schemas.microsoft.com/office/drawing/2014/main" id="{CF5EB19D-BC9E-40FA-BC6F-DA9B98DA7DC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47" name="Tekstin paikkamerkki 10">
            <a:extLst>
              <a:ext uri="{FF2B5EF4-FFF2-40B4-BE49-F238E27FC236}">
                <a16:creationId xmlns:a16="http://schemas.microsoft.com/office/drawing/2014/main" id="{1E8B9B06-EF32-482E-A7E7-C1BAFE1A45D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50" name="Tekstin paikkamerkki 10">
            <a:extLst>
              <a:ext uri="{FF2B5EF4-FFF2-40B4-BE49-F238E27FC236}">
                <a16:creationId xmlns:a16="http://schemas.microsoft.com/office/drawing/2014/main" id="{B243085E-635F-44B9-A90B-BCE5763AD3E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51" name="Tekstin paikkamerkki 10">
            <a:extLst>
              <a:ext uri="{FF2B5EF4-FFF2-40B4-BE49-F238E27FC236}">
                <a16:creationId xmlns:a16="http://schemas.microsoft.com/office/drawing/2014/main" id="{5E2D6E88-5F8C-4406-9211-D4A50B968BA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43" name="Tekstin paikkamerkki 10">
            <a:extLst>
              <a:ext uri="{FF2B5EF4-FFF2-40B4-BE49-F238E27FC236}">
                <a16:creationId xmlns:a16="http://schemas.microsoft.com/office/drawing/2014/main" id="{CC994534-ACB6-4B33-A7F8-59ED88636D9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Vuosi</a:t>
            </a:r>
          </a:p>
        </p:txBody>
      </p:sp>
      <p:sp>
        <p:nvSpPr>
          <p:cNvPr id="52" name="Tekstin paikkamerkki 10">
            <a:extLst>
              <a:ext uri="{FF2B5EF4-FFF2-40B4-BE49-F238E27FC236}">
                <a16:creationId xmlns:a16="http://schemas.microsoft.com/office/drawing/2014/main" id="{BFBFB5AF-B984-48A4-A2D5-B0F9A7168B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53" name="Tekstin paikkamerkki 10">
            <a:extLst>
              <a:ext uri="{FF2B5EF4-FFF2-40B4-BE49-F238E27FC236}">
                <a16:creationId xmlns:a16="http://schemas.microsoft.com/office/drawing/2014/main" id="{5920D2EA-A217-4744-834D-D00BD41BD38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54" name="Tekstin paikkamerkki 10">
            <a:extLst>
              <a:ext uri="{FF2B5EF4-FFF2-40B4-BE49-F238E27FC236}">
                <a16:creationId xmlns:a16="http://schemas.microsoft.com/office/drawing/2014/main" id="{FD2FC71C-590D-4C50-9D20-D98F73D8442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55" name="Tekstin paikkamerkki 10">
            <a:extLst>
              <a:ext uri="{FF2B5EF4-FFF2-40B4-BE49-F238E27FC236}">
                <a16:creationId xmlns:a16="http://schemas.microsoft.com/office/drawing/2014/main" id="{AD895D25-09BE-492D-944C-8B0E710ADF1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56" name="Tekstin paikkamerkki 10">
            <a:extLst>
              <a:ext uri="{FF2B5EF4-FFF2-40B4-BE49-F238E27FC236}">
                <a16:creationId xmlns:a16="http://schemas.microsoft.com/office/drawing/2014/main" id="{F6192086-61CF-42A5-905D-851D1EEBC25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57" name="Tekstin paikkamerkki 10">
            <a:extLst>
              <a:ext uri="{FF2B5EF4-FFF2-40B4-BE49-F238E27FC236}">
                <a16:creationId xmlns:a16="http://schemas.microsoft.com/office/drawing/2014/main" id="{FD1AF556-814F-4B48-B1F0-29450A00904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58" name="Tekstin paikkamerkki 10">
            <a:extLst>
              <a:ext uri="{FF2B5EF4-FFF2-40B4-BE49-F238E27FC236}">
                <a16:creationId xmlns:a16="http://schemas.microsoft.com/office/drawing/2014/main" id="{EEEE7A48-BA7F-4AD6-948F-8AF34748D37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60" name="Tekstin paikkamerkki 10">
            <a:extLst>
              <a:ext uri="{FF2B5EF4-FFF2-40B4-BE49-F238E27FC236}">
                <a16:creationId xmlns:a16="http://schemas.microsoft.com/office/drawing/2014/main" id="{1ECC3963-8620-45EA-8E9B-B5ED79CD7A4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61" name="Tekstin paikkamerkki 10">
            <a:extLst>
              <a:ext uri="{FF2B5EF4-FFF2-40B4-BE49-F238E27FC236}">
                <a16:creationId xmlns:a16="http://schemas.microsoft.com/office/drawing/2014/main" id="{8A5FB4BB-2FEF-496A-8E3A-C4D43AE0498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59" name="Tekstin paikkamerkki 10">
            <a:extLst>
              <a:ext uri="{FF2B5EF4-FFF2-40B4-BE49-F238E27FC236}">
                <a16:creationId xmlns:a16="http://schemas.microsoft.com/office/drawing/2014/main" id="{A7187E67-FC95-4CA0-9570-815E315916E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62" name="Tekstin paikkamerkki 10">
            <a:extLst>
              <a:ext uri="{FF2B5EF4-FFF2-40B4-BE49-F238E27FC236}">
                <a16:creationId xmlns:a16="http://schemas.microsoft.com/office/drawing/2014/main" id="{D03EF82F-F37F-48CB-A978-E3BAD66F5C7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63" name="Tekstin paikkamerkki 10">
            <a:extLst>
              <a:ext uri="{FF2B5EF4-FFF2-40B4-BE49-F238E27FC236}">
                <a16:creationId xmlns:a16="http://schemas.microsoft.com/office/drawing/2014/main" id="{5F250D41-02CE-4633-9E26-F722FCA110B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711E3559-68CA-437E-BD12-A9953AE1E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0445" y="4069080"/>
            <a:ext cx="1033272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äivämäärän paikkamerkki 1">
            <a:extLst>
              <a:ext uri="{FF2B5EF4-FFF2-40B4-BE49-F238E27FC236}">
                <a16:creationId xmlns:a16="http://schemas.microsoft.com/office/drawing/2014/main" id="{62C0F98D-B2D7-4EDC-ADD0-9B61A901FCEA}"/>
              </a:ext>
            </a:extLst>
          </p:cNvPr>
          <p:cNvSpPr>
            <a:spLocks noGrp="1"/>
          </p:cNvSpPr>
          <p:nvPr>
            <p:ph type="dt" sz="half" idx="6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42866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5925"/>
            <a:ext cx="10515600" cy="4097059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mivaihtoeht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8402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5359799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10" name="Tekstin paikkamerkki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5743005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11" name="Kuvan paikkamerkki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8798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2" name="Tekstin paikkamerkki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13" name="Tekstin paikkamerkki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14" name="Kuvan paikkamerkki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8402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5" name="Tekstin paikkamerkki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16" name="Tekstin paikkamerkki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17" name="Kuvan paikkamerkki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8798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8" name="Tekstin paikkamerkki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19" name="Tekstin paikkamerkki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56699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mivaihtoeh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10" name="Tekstin paikkamerkki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11" name="Kuvan paikkamerkki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7537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2" name="Tekstin paikkamerkki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3323409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13" name="Tekstin paikkamerkki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3611203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14" name="Kuvan paikkamerkki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5" name="Tekstin paikkamerkki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16" name="Tekstin paikkamerkki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17" name="Kuvan paikkamerkki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8" name="Tekstin paikkamerkki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19" name="Tekstin paikkamerkki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44" name="Kuvan paikkamerkki 6">
            <a:extLst>
              <a:ext uri="{FF2B5EF4-FFF2-40B4-BE49-F238E27FC236}">
                <a16:creationId xmlns:a16="http://schemas.microsoft.com/office/drawing/2014/main" id="{27688D91-F8AA-4C0A-BF29-90F8FE202DA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325219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5" name="Tekstin paikkamerkki 8">
            <a:extLst>
              <a:ext uri="{FF2B5EF4-FFF2-40B4-BE49-F238E27FC236}">
                <a16:creationId xmlns:a16="http://schemas.microsoft.com/office/drawing/2014/main" id="{D9AECBF7-0508-4905-9DF6-C0FF9D9ADA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25219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46" name="Tekstin paikkamerkki 8">
            <a:extLst>
              <a:ext uri="{FF2B5EF4-FFF2-40B4-BE49-F238E27FC236}">
                <a16:creationId xmlns:a16="http://schemas.microsoft.com/office/drawing/2014/main" id="{A7F920A3-CA67-4CD0-A639-1CE803DE26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25219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47" name="Kuvan paikkamerkki 6">
            <a:extLst>
              <a:ext uri="{FF2B5EF4-FFF2-40B4-BE49-F238E27FC236}">
                <a16:creationId xmlns:a16="http://schemas.microsoft.com/office/drawing/2014/main" id="{463E2C69-9A20-4A90-8F45-4EE6CFD469B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743740" y="413231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8" name="Tekstin paikkamerkki 8">
            <a:extLst>
              <a:ext uri="{FF2B5EF4-FFF2-40B4-BE49-F238E27FC236}">
                <a16:creationId xmlns:a16="http://schemas.microsoft.com/office/drawing/2014/main" id="{D33409A7-C60B-4AD7-AFDF-23C2F042CE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43740" y="573818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49" name="Tekstin paikkamerkki 8">
            <a:extLst>
              <a:ext uri="{FF2B5EF4-FFF2-40B4-BE49-F238E27FC236}">
                <a16:creationId xmlns:a16="http://schemas.microsoft.com/office/drawing/2014/main" id="{4870155B-647D-44E9-AE54-24D2BB2404B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43740" y="602597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50" name="Kuvan paikkamerkki 6">
            <a:extLst>
              <a:ext uri="{FF2B5EF4-FFF2-40B4-BE49-F238E27FC236}">
                <a16:creationId xmlns:a16="http://schemas.microsoft.com/office/drawing/2014/main" id="{3876D40F-6DE8-45F1-B56E-986312109BA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62261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51" name="Tekstin paikkamerkki 8">
            <a:extLst>
              <a:ext uri="{FF2B5EF4-FFF2-40B4-BE49-F238E27FC236}">
                <a16:creationId xmlns:a16="http://schemas.microsoft.com/office/drawing/2014/main" id="{D0A39ABE-EF7B-477F-A346-C5CDA9F5D6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62261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52" name="Tekstin paikkamerkki 8">
            <a:extLst>
              <a:ext uri="{FF2B5EF4-FFF2-40B4-BE49-F238E27FC236}">
                <a16:creationId xmlns:a16="http://schemas.microsoft.com/office/drawing/2014/main" id="{7787A6CA-4AF6-46F5-BA39-50F328D9A8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2261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53" name="Kuvan paikkamerkki 6">
            <a:extLst>
              <a:ext uri="{FF2B5EF4-FFF2-40B4-BE49-F238E27FC236}">
                <a16:creationId xmlns:a16="http://schemas.microsoft.com/office/drawing/2014/main" id="{EC171A7C-639D-47C1-A626-7E4772629B2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580782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54" name="Tekstin paikkamerkki 8">
            <a:extLst>
              <a:ext uri="{FF2B5EF4-FFF2-40B4-BE49-F238E27FC236}">
                <a16:creationId xmlns:a16="http://schemas.microsoft.com/office/drawing/2014/main" id="{674313BD-D2AD-4F0E-96FE-469C176818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80782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55" name="Tekstin paikkamerkki 8">
            <a:extLst>
              <a:ext uri="{FF2B5EF4-FFF2-40B4-BE49-F238E27FC236}">
                <a16:creationId xmlns:a16="http://schemas.microsoft.com/office/drawing/2014/main" id="{7141AE4E-36D0-4176-9FCB-E580378893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80782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07401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h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4" name="Sisällön paikkamerkki 13">
            <a:extLst>
              <a:ext uri="{FF2B5EF4-FFF2-40B4-BE49-F238E27FC236}">
                <a16:creationId xmlns:a16="http://schemas.microsoft.com/office/drawing/2014/main" id="{01F6AC7C-4EFC-4C76-8784-963130151FD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137509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fi-FI" noProof="0"/>
              <a:t>Lisää sisältöä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02AED95B-59A7-4359-BD74-24F920F715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8637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i-FI" noProof="0"/>
              <a:t>Osion otsikko</a:t>
            </a:r>
          </a:p>
        </p:txBody>
      </p:sp>
      <p:sp>
        <p:nvSpPr>
          <p:cNvPr id="9" name="Tekstin paikkamerkki 7">
            <a:extLst>
              <a:ext uri="{FF2B5EF4-FFF2-40B4-BE49-F238E27FC236}">
                <a16:creationId xmlns:a16="http://schemas.microsoft.com/office/drawing/2014/main" id="{286DAE13-A93D-453A-8164-3F1E97F8F2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4480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i-FI" noProof="0"/>
              <a:t>Osion otsikko</a:t>
            </a:r>
          </a:p>
        </p:txBody>
      </p:sp>
      <p:sp>
        <p:nvSpPr>
          <p:cNvPr id="10" name="Tekstin paikkamerkki 7">
            <a:extLst>
              <a:ext uri="{FF2B5EF4-FFF2-40B4-BE49-F238E27FC236}">
                <a16:creationId xmlns:a16="http://schemas.microsoft.com/office/drawing/2014/main" id="{1FD2C3F4-5FD0-4B09-A5D5-7365D61084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480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i-FI" noProof="0"/>
              <a:t>Osion kuvaus</a:t>
            </a:r>
          </a:p>
        </p:txBody>
      </p:sp>
      <p:sp>
        <p:nvSpPr>
          <p:cNvPr id="28" name="Sisällön paikkamerkki 13">
            <a:extLst>
              <a:ext uri="{FF2B5EF4-FFF2-40B4-BE49-F238E27FC236}">
                <a16:creationId xmlns:a16="http://schemas.microsoft.com/office/drawing/2014/main" id="{7BF6ABBB-7B41-4F0C-8416-9C72862D93C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859487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fi-FI" noProof="0"/>
              <a:t>Lisää sisältöä</a:t>
            </a:r>
          </a:p>
        </p:txBody>
      </p:sp>
      <p:sp>
        <p:nvSpPr>
          <p:cNvPr id="30" name="Tekstin paikkamerkki 7">
            <a:extLst>
              <a:ext uri="{FF2B5EF4-FFF2-40B4-BE49-F238E27FC236}">
                <a16:creationId xmlns:a16="http://schemas.microsoft.com/office/drawing/2014/main" id="{E1B58033-4461-43F1-8E7C-C6E5988BDE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40615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i-FI" noProof="0"/>
              <a:t>Osion otsikko</a:t>
            </a:r>
          </a:p>
        </p:txBody>
      </p:sp>
      <p:sp>
        <p:nvSpPr>
          <p:cNvPr id="31" name="Tekstin paikkamerkki 7">
            <a:extLst>
              <a:ext uri="{FF2B5EF4-FFF2-40B4-BE49-F238E27FC236}">
                <a16:creationId xmlns:a16="http://schemas.microsoft.com/office/drawing/2014/main" id="{80CE999C-FC94-4BF1-BBCE-0A3A934097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6458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i-FI" noProof="0"/>
              <a:t>Osion otsikko</a:t>
            </a:r>
          </a:p>
        </p:txBody>
      </p:sp>
      <p:sp>
        <p:nvSpPr>
          <p:cNvPr id="32" name="Tekstin paikkamerkki 7">
            <a:extLst>
              <a:ext uri="{FF2B5EF4-FFF2-40B4-BE49-F238E27FC236}">
                <a16:creationId xmlns:a16="http://schemas.microsoft.com/office/drawing/2014/main" id="{6AFDE949-FC25-431E-8298-75F5A7B83A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6458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i-FI" noProof="0"/>
              <a:t>Osion kuvaus</a:t>
            </a:r>
          </a:p>
        </p:txBody>
      </p:sp>
      <p:sp>
        <p:nvSpPr>
          <p:cNvPr id="29" name="Sisällön paikkamerkki 13">
            <a:extLst>
              <a:ext uri="{FF2B5EF4-FFF2-40B4-BE49-F238E27FC236}">
                <a16:creationId xmlns:a16="http://schemas.microsoft.com/office/drawing/2014/main" id="{426B07AE-648A-4C6E-8FE4-B8C6D4A1B42E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549780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fi-FI" noProof="0"/>
              <a:t>Lisää sisältöä</a:t>
            </a:r>
          </a:p>
        </p:txBody>
      </p:sp>
      <p:sp>
        <p:nvSpPr>
          <p:cNvPr id="34" name="Tekstin paikkamerkki 7">
            <a:extLst>
              <a:ext uri="{FF2B5EF4-FFF2-40B4-BE49-F238E27FC236}">
                <a16:creationId xmlns:a16="http://schemas.microsoft.com/office/drawing/2014/main" id="{BAB49F71-4118-47B2-B571-8DC9A3E94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0908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i-FI" noProof="0"/>
              <a:t>Osion otsikko</a:t>
            </a:r>
          </a:p>
        </p:txBody>
      </p:sp>
      <p:sp>
        <p:nvSpPr>
          <p:cNvPr id="35" name="Tekstin paikkamerkki 7">
            <a:extLst>
              <a:ext uri="{FF2B5EF4-FFF2-40B4-BE49-F238E27FC236}">
                <a16:creationId xmlns:a16="http://schemas.microsoft.com/office/drawing/2014/main" id="{E6D674D8-A1E4-4A7E-929B-32FBA30823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0908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i-FI" noProof="0"/>
              <a:t>Osion otsikko</a:t>
            </a:r>
          </a:p>
        </p:txBody>
      </p:sp>
      <p:sp>
        <p:nvSpPr>
          <p:cNvPr id="36" name="Tekstin paikkamerkki 7">
            <a:extLst>
              <a:ext uri="{FF2B5EF4-FFF2-40B4-BE49-F238E27FC236}">
                <a16:creationId xmlns:a16="http://schemas.microsoft.com/office/drawing/2014/main" id="{18E1E8CE-0AA4-4E2F-8DD0-006946935A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0908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i-FI" noProof="0"/>
              <a:t>Osion kuvaus</a:t>
            </a:r>
          </a:p>
        </p:txBody>
      </p:sp>
      <p:sp>
        <p:nvSpPr>
          <p:cNvPr id="42" name="Sisällön paikkamerkki 13">
            <a:extLst>
              <a:ext uri="{FF2B5EF4-FFF2-40B4-BE49-F238E27FC236}">
                <a16:creationId xmlns:a16="http://schemas.microsoft.com/office/drawing/2014/main" id="{0C1E203C-1E7A-4194-97B0-B477E6F37235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264601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fi-FI" noProof="0"/>
              <a:t>Lisää sisältöä</a:t>
            </a:r>
          </a:p>
        </p:txBody>
      </p:sp>
      <p:sp>
        <p:nvSpPr>
          <p:cNvPr id="38" name="Tekstin paikkamerkki 7">
            <a:extLst>
              <a:ext uri="{FF2B5EF4-FFF2-40B4-BE49-F238E27FC236}">
                <a16:creationId xmlns:a16="http://schemas.microsoft.com/office/drawing/2014/main" id="{C03A45F5-F36F-429B-9C83-90B1DB716F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45729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i-FI" noProof="0"/>
              <a:t>Osion otsikko</a:t>
            </a:r>
          </a:p>
        </p:txBody>
      </p:sp>
      <p:sp>
        <p:nvSpPr>
          <p:cNvPr id="39" name="Tekstin paikkamerkki 7">
            <a:extLst>
              <a:ext uri="{FF2B5EF4-FFF2-40B4-BE49-F238E27FC236}">
                <a16:creationId xmlns:a16="http://schemas.microsoft.com/office/drawing/2014/main" id="{6A7CD68A-F84C-4F36-A46D-DB7BA329AB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5729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i-FI" noProof="0"/>
              <a:t>Osion otsikko</a:t>
            </a:r>
          </a:p>
        </p:txBody>
      </p:sp>
      <p:sp>
        <p:nvSpPr>
          <p:cNvPr id="40" name="Tekstin paikkamerkki 7">
            <a:extLst>
              <a:ext uri="{FF2B5EF4-FFF2-40B4-BE49-F238E27FC236}">
                <a16:creationId xmlns:a16="http://schemas.microsoft.com/office/drawing/2014/main" id="{E67019EA-0584-46F5-BDB3-D2B3C717B0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5729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fi-FI" noProof="0"/>
              <a:t>Osion kuvaus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38EA36FF-A158-49B3-9C17-39C94920B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8617" y="179270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1FF42D5D-9DBF-475A-BC06-666D080D3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0595" y="1800726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6AEDC3F-C3D2-4184-860D-65645BBD6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0888" y="180072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5C227352-6F71-4914-9AB1-AB4448667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5709" y="182077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2289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toa meis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6C593254-CE4F-4114-A997-06CBC039F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1400" y="365125"/>
            <a:ext cx="7287768" cy="1325563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5E7DBF41-B4A1-4B29-B32C-DDF5058C12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941230"/>
            <a:ext cx="9144000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E442D9A9-D2E2-42FD-945D-1EF6DC435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4448" y="4407408"/>
            <a:ext cx="7287768" cy="1371600"/>
          </a:xfrm>
        </p:spPr>
        <p:txBody>
          <a:bodyPr rtlCol="0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39067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env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8334" y="1062164"/>
            <a:ext cx="5005466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 rtlCol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9144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3716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8288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893847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425" y="4689888"/>
            <a:ext cx="5029200" cy="1371600"/>
          </a:xfrm>
        </p:spPr>
        <p:txBody>
          <a:bodyPr rtlCol="0" anchor="ctr" anchorCtr="0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5637276" cy="41148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0" name="Kuvan paikkamerkki 7">
            <a:extLst>
              <a:ext uri="{FF2B5EF4-FFF2-40B4-BE49-F238E27FC236}">
                <a16:creationId xmlns:a16="http://schemas.microsoft.com/office/drawing/2014/main" id="{6B717642-3C5E-4830-BCBC-E7FAE8B779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90524"/>
            <a:ext cx="5637276" cy="41148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1A83FC01-0C03-4607-B5EA-8C230EA7CA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600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2000"/>
              </a:lnSpc>
              <a:buNone/>
              <a:defRPr sz="1600"/>
            </a:lvl4pPr>
            <a:lvl5pPr marL="1828800" indent="0">
              <a:lnSpc>
                <a:spcPts val="2000"/>
              </a:lnSpc>
              <a:buNone/>
              <a:defRPr sz="16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208221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11274552" cy="4171951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99C910F3-1CC6-467F-A64A-2DDFE46320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425" y="4689888"/>
            <a:ext cx="5029200" cy="1371600"/>
          </a:xfrm>
        </p:spPr>
        <p:txBody>
          <a:bodyPr rtlCol="0" anchor="ctr" anchorCtr="0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0" name="Tekstin paikkamerkki 8">
            <a:extLst>
              <a:ext uri="{FF2B5EF4-FFF2-40B4-BE49-F238E27FC236}">
                <a16:creationId xmlns:a16="http://schemas.microsoft.com/office/drawing/2014/main" id="{5550E3EA-37A2-40C0-A78F-3C0AB0F781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ts val="1800"/>
              </a:lnSpc>
              <a:buNone/>
              <a:defRPr sz="1600"/>
            </a:lvl1pPr>
            <a:lvl2pPr marL="457200" indent="0">
              <a:lnSpc>
                <a:spcPts val="1800"/>
              </a:lnSpc>
              <a:buNone/>
              <a:defRPr sz="16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1800"/>
              </a:lnSpc>
              <a:buNone/>
              <a:defRPr sz="1600"/>
            </a:lvl4pPr>
            <a:lvl5pPr marL="1828800" indent="0">
              <a:lnSpc>
                <a:spcPts val="1800"/>
              </a:lnSpc>
              <a:buNone/>
              <a:defRPr sz="16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63244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79929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3A79566-C1F8-443D-A135-C66889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35CF363-F733-460B-9E71-BF70442A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3B0FA47-58F4-4B95-AD52-4EFE7977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8949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3 -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in paikkamerkki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17" name="Tekstin paikkamerkki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31" name="Tekstin paikkamerkki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2182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32" name="Tekstin paikkamerkki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2557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33" name="Tekstin paikkamerkki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86164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i-FI" noProof="0"/>
              <a:t>Lisää alaotsikko napsauttamalla</a:t>
            </a:r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86913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i-FI" noProof="0"/>
              <a:t>Lisää tekstiä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07086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813B5FF-9D53-4FD4-B752-22F188FA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9083EC5-999D-4EF5-A22C-FD19C31D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215B34-3A95-488E-8DAD-34652A5B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25497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C197C18-82B5-4EB5-9010-63FFB7F53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925D6D-4906-4DAB-B1BA-9436026FE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9975A10-62C2-4D29-B192-A142562FE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3B58235-2C90-48E1-8A68-7413F783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2FCAF9B-D406-4E4F-B804-AF188F65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7E5FF7C-B4CA-48C1-B1A5-2AA329D3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AABB43-2086-4CDB-B2A4-E51E7D83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47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ge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8686" y="365125"/>
            <a:ext cx="9986601" cy="132556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8692" y="1912336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3892" y="1874838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08692" y="2388253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4" name="Tekstin paikkamerkki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73892" y="2337741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518687" y="3608720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20" name="Tekstin paikkamerkki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83887" y="3571222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21" name="Tekstin paikkamerkki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18687" y="4084637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22" name="Tekstin paikkamerkki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83887" y="4034125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</p:txBody>
      </p:sp>
      <p:sp>
        <p:nvSpPr>
          <p:cNvPr id="15" name="Kuvan paikkamerkki 10">
            <a:extLst>
              <a:ext uri="{FF2B5EF4-FFF2-40B4-BE49-F238E27FC236}">
                <a16:creationId xmlns:a16="http://schemas.microsoft.com/office/drawing/2014/main" id="{A12F2D63-1E00-4379-A32F-B52857A502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20XX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74271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tka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0" y="365125"/>
            <a:ext cx="4602318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0" y="1691640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4" name="Tekstin paikkamerkki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0" y="2093976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20" name="Tekstin paikkamerkki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8000" y="2962656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22" name="Tekstin paikkamerkki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8000" y="3310128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23" name="Tekstin paikkamerkki 4">
            <a:extLst>
              <a:ext uri="{FF2B5EF4-FFF2-40B4-BE49-F238E27FC236}">
                <a16:creationId xmlns:a16="http://schemas.microsoft.com/office/drawing/2014/main" id="{8462AFAF-169F-4E2A-AC00-6E86665954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70354" y="3931920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24" name="Tekstin paikkamerkki 12">
            <a:extLst>
              <a:ext uri="{FF2B5EF4-FFF2-40B4-BE49-F238E27FC236}">
                <a16:creationId xmlns:a16="http://schemas.microsoft.com/office/drawing/2014/main" id="{9FDE6BB6-DE86-4B19-B83F-5B83A89477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70354" y="4270248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25" name="Tekstin paikkamerkki 4">
            <a:extLst>
              <a:ext uri="{FF2B5EF4-FFF2-40B4-BE49-F238E27FC236}">
                <a16:creationId xmlns:a16="http://schemas.microsoft.com/office/drawing/2014/main" id="{2B544474-29CA-4D8E-AC15-C05ABDF606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70354" y="4855464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26" name="Tekstin paikkamerkki 12">
            <a:extLst>
              <a:ext uri="{FF2B5EF4-FFF2-40B4-BE49-F238E27FC236}">
                <a16:creationId xmlns:a16="http://schemas.microsoft.com/office/drawing/2014/main" id="{7C778245-11E1-4B65-ADC1-E9D3DE34E5D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70354" y="5193792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21357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otteen yleiskats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EB1C922A-9F54-409C-8C2C-90A55B890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00706" y="0"/>
            <a:ext cx="6095999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922" y="365125"/>
            <a:ext cx="5386078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4384" y="1566525"/>
            <a:ext cx="3401568" cy="371246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922" y="1893053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57506" y="1893053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922" y="2368970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4" name="Tekstin paikkamerkki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57506" y="2355956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19917" y="3843877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20" name="Tekstin paikkamerkki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7501" y="3843877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21" name="Tekstin paikkamerkki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917" y="4319794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22" name="Tekstin paikkamerkki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67501" y="4306780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847850" cy="365125"/>
          </a:xfrm>
        </p:spPr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18" name="Alatunnisteen paikkamerkki 7">
            <a:extLst>
              <a:ext uri="{FF2B5EF4-FFF2-40B4-BE49-F238E27FC236}">
                <a16:creationId xmlns:a16="http://schemas.microsoft.com/office/drawing/2014/main" id="{37667359-6B2F-4D7C-932B-CE6A0E91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23" name="Dian numeron paikkamerkki 8">
            <a:extLst>
              <a:ext uri="{FF2B5EF4-FFF2-40B4-BE49-F238E27FC236}">
                <a16:creationId xmlns:a16="http://schemas.microsoft.com/office/drawing/2014/main" id="{C69C9BA9-6130-4098-A0A6-E1A00A3B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89969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ngelma ja yhteenv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8334" y="1062164"/>
            <a:ext cx="5005466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865806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vaih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1112" y="3513220"/>
            <a:ext cx="8682164" cy="1828799"/>
          </a:xfrm>
          <a:solidFill>
            <a:schemeClr val="accent3">
              <a:alpha val="90000"/>
            </a:schemeClr>
          </a:solidFill>
        </p:spPr>
        <p:txBody>
          <a:bodyPr lIns="1371600" tIns="0" bIns="0" rtlCol="0" anchor="ctr">
            <a:noAutofit/>
          </a:bodyPr>
          <a:lstStyle>
            <a:lvl1pPr algn="ct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fi-FI" noProof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9958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iketoiminta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8" name="Kuvan paikkamerkki 15">
            <a:extLst>
              <a:ext uri="{FF2B5EF4-FFF2-40B4-BE49-F238E27FC236}">
                <a16:creationId xmlns:a16="http://schemas.microsoft.com/office/drawing/2014/main" id="{43CBE128-6D8D-4605-B225-5A34FFB1F25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910104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i-FI" noProof="0"/>
              <a:t>Lisää kuva napsauttamalla kuvaketta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11096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Luettelomerkki 2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11096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sp>
        <p:nvSpPr>
          <p:cNvPr id="19" name="Kuvan paikkamerkki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51917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i-FI" noProof="0"/>
              <a:t>Lisää kuva napsauttamalla kuvaketta</a:t>
            </a:r>
          </a:p>
        </p:txBody>
      </p:sp>
      <p:sp>
        <p:nvSpPr>
          <p:cNvPr id="11" name="Tekstin paikkamerkki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56048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Luettelomerkki 3</a:t>
            </a:r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56048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sp>
        <p:nvSpPr>
          <p:cNvPr id="20" name="Kuvan paikkamerkki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993730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fi-FI" noProof="0"/>
              <a:t>Lisää kuva napsauttamalla kuvaketta</a:t>
            </a:r>
          </a:p>
        </p:txBody>
      </p:sp>
      <p:sp>
        <p:nvSpPr>
          <p:cNvPr id="13" name="Tekstin paikkamerkki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1856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fi-FI" noProof="0"/>
              <a:t>Luettelomerkki 4</a:t>
            </a:r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91856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sp>
        <p:nvSpPr>
          <p:cNvPr id="15" name="Päivämäärän paikkamerkki 1">
            <a:extLst>
              <a:ext uri="{FF2B5EF4-FFF2-40B4-BE49-F238E27FC236}">
                <a16:creationId xmlns:a16="http://schemas.microsoft.com/office/drawing/2014/main" id="{6FCC4B1F-E859-43CC-8B33-EE155744227A}"/>
              </a:ext>
            </a:extLst>
          </p:cNvPr>
          <p:cNvSpPr>
            <a:spLocks noGrp="1"/>
          </p:cNvSpPr>
          <p:nvPr>
            <p:ph type="dt" sz="half" idx="45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fi-FI" noProof="0"/>
              <a:t>20XX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50068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lp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2072" y="365125"/>
            <a:ext cx="10193315" cy="132556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73" y="1853548"/>
            <a:ext cx="4572000" cy="64008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2073" y="2505075"/>
            <a:ext cx="4572000" cy="3200400"/>
          </a:xfrm>
        </p:spPr>
        <p:txBody>
          <a:bodyPr rtlCol="0"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4485" y="1853548"/>
            <a:ext cx="4572000" cy="640080"/>
          </a:xfrm>
          <a:noFill/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4485" y="2505075"/>
            <a:ext cx="4572000" cy="3200400"/>
          </a:xfrm>
        </p:spPr>
        <p:txBody>
          <a:bodyPr rtlCol="0"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582C2B31-DB43-4AEF-AA1E-62866E69E5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20XX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75009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fi-FI" noProof="0"/>
              <a:t>20XX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fi-FI" noProof="0"/>
              <a:t>Yhteenvetoesityksen 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84" r:id="rId3"/>
    <p:sldLayoutId id="2147483671" r:id="rId4"/>
    <p:sldLayoutId id="2147483683" r:id="rId5"/>
    <p:sldLayoutId id="2147483667" r:id="rId6"/>
    <p:sldLayoutId id="2147483688" r:id="rId7"/>
    <p:sldLayoutId id="2147483673" r:id="rId8"/>
    <p:sldLayoutId id="2147483672" r:id="rId9"/>
    <p:sldLayoutId id="2147483669" r:id="rId10"/>
    <p:sldLayoutId id="2147483682" r:id="rId11"/>
    <p:sldLayoutId id="2147483663" r:id="rId12"/>
    <p:sldLayoutId id="2147483677" r:id="rId13"/>
    <p:sldLayoutId id="2147483653" r:id="rId14"/>
    <p:sldLayoutId id="2147483678" r:id="rId15"/>
    <p:sldLayoutId id="2147483650" r:id="rId16"/>
    <p:sldLayoutId id="2147483654" r:id="rId17"/>
    <p:sldLayoutId id="2147483681" r:id="rId18"/>
    <p:sldLayoutId id="2147483686" r:id="rId19"/>
    <p:sldLayoutId id="2147483690" r:id="rId20"/>
    <p:sldLayoutId id="2147483676" r:id="rId21"/>
    <p:sldLayoutId id="2147483680" r:id="rId22"/>
    <p:sldLayoutId id="2147483675" r:id="rId23"/>
    <p:sldLayoutId id="2147483652" r:id="rId24"/>
    <p:sldLayoutId id="2147483665" r:id="rId25"/>
    <p:sldLayoutId id="2147483655" r:id="rId26"/>
    <p:sldLayoutId id="2147483656" r:id="rId27"/>
    <p:sldLayoutId id="2147483657" r:id="rId2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020409-1D51-E9EE-195D-7653AB151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A2-ruotsi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06A74A8A-E8EE-499E-A3C4-239E4EF358AD}"/>
              </a:ext>
            </a:extLst>
          </p:cNvPr>
          <p:cNvSpPr txBox="1"/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1500">
                <a:latin typeface="Arial" panose="020B0604020202020204" pitchFamily="34" charset="0"/>
                <a:cs typeface="Arial" panose="020B0604020202020204" pitchFamily="34" charset="0"/>
              </a:rPr>
              <a:t>A2-kieli on vapaaehtoinen pitkä kieli (ruotsi), jota opiskellaan Naantalissa luokilla 4-9. Tavoitteena on yhtä laaja kielitaito kuin pitkässä A1-kielessä (englanti).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1500">
                <a:latin typeface="Arial" panose="020B0604020202020204" pitchFamily="34" charset="0"/>
                <a:cs typeface="Arial" panose="020B0604020202020204" pitchFamily="34" charset="0"/>
              </a:rPr>
              <a:t>A2-ruotsin valinneet ehtivät harjoitella ruotsia enemmän, päästä siinä pidemmälle ja hankkia paremman kielitaidon kuin lyhyen ruotsin valinneet.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1500">
                <a:latin typeface="Arial" panose="020B0604020202020204" pitchFamily="34" charset="0"/>
                <a:cs typeface="Arial" panose="020B0604020202020204" pitchFamily="34" charset="0"/>
              </a:rPr>
              <a:t>A2-ruotsi kannattaa valita, jos äidinkieli ja englanti sujuvat ja jos kielet kiinnostavat.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1500">
                <a:latin typeface="Arial" panose="020B0604020202020204" pitchFamily="34" charset="0"/>
                <a:cs typeface="Arial" panose="020B0604020202020204" pitchFamily="34" charset="0"/>
              </a:rPr>
              <a:t>A2-ruotsin valinneilla on neljännellä ja viidennellä luokalla viikossa kaksi oppituntia enemmän kuin muilla. Opetus tapahtuu joko oman luokan ryhmässä, rinnakkaisluokan kanssa yhteisessä ryhmässä tai yhdysluokkaopetuksena.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1500">
                <a:latin typeface="Arial" panose="020B0604020202020204" pitchFamily="34" charset="0"/>
                <a:cs typeface="Arial" panose="020B0604020202020204" pitchFamily="34" charset="0"/>
              </a:rPr>
              <a:t>Jos oppilas ei valitse A2-ruotsia, hän aloittaa ruotsin opiskelun kuudennella luokalla lyhyempänä B1-kielenä.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fi-FI" sz="1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fi-FI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Sisällön paikkamerkki 12" descr="Kuva, joka sisältää kohteen piha-, järvi, ranta, puu&#10;&#10;Kuvaus luotu automaattisesti">
            <a:extLst>
              <a:ext uri="{FF2B5EF4-FFF2-40B4-BE49-F238E27FC236}">
                <a16:creationId xmlns:a16="http://schemas.microsoft.com/office/drawing/2014/main" id="{8B8AD471-E3B3-E6A8-F1EE-0717D01EA8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36068"/>
            <a:ext cx="5181600" cy="2826327"/>
          </a:xfrm>
          <a:noFill/>
        </p:spPr>
      </p:pic>
    </p:spTree>
    <p:extLst>
      <p:ext uri="{BB962C8B-B14F-4D97-AF65-F5344CB8AC3E}">
        <p14:creationId xmlns:p14="http://schemas.microsoft.com/office/powerpoint/2010/main" val="269911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Custom 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Custom 116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7597_TF66722518_Win32" id="{63083C99-064A-46AA-B686-06B8B79A30C3}" vid="{5BB886D1-620C-406D-AF70-F0A6B2A01038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4F12D6A-2BE8-4847-A724-6F141C79A2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C88140-B977-44ED-8877-83D5BCE763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E6AE0A-D4B0-4A5B-9359-3C20E0AE6F6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{D005E04C-C288-4D2D-9153-72D3BB682534}tf66722518_win32</Template>
  <TotalTime>1</TotalTime>
  <Words>102</Words>
  <Application>Microsoft Office PowerPoint</Application>
  <PresentationFormat>Laajakuva</PresentationFormat>
  <Paragraphs>6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7" baseType="lpstr">
      <vt:lpstr>Arial</vt:lpstr>
      <vt:lpstr>Bodoni MT</vt:lpstr>
      <vt:lpstr>Calibri</vt:lpstr>
      <vt:lpstr>Source Sans Pro Light</vt:lpstr>
      <vt:lpstr>Times New Roman</vt:lpstr>
      <vt:lpstr>Office-teema</vt:lpstr>
      <vt:lpstr>A2-ruotsi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A2-ruotsi</dc:title>
  <dc:creator>Syrjämäki Miia</dc:creator>
  <cp:lastModifiedBy>Syrjämäki Miia</cp:lastModifiedBy>
  <cp:revision>1</cp:revision>
  <dcterms:created xsi:type="dcterms:W3CDTF">2024-02-06T13:41:00Z</dcterms:created>
  <dcterms:modified xsi:type="dcterms:W3CDTF">2024-02-06T13:42:38Z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