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7" r:id="rId4"/>
  </p:sldMasterIdLst>
  <p:notesMasterIdLst>
    <p:notesMasterId r:id="rId31"/>
  </p:notesMasterIdLst>
  <p:sldIdLst>
    <p:sldId id="256" r:id="rId5"/>
    <p:sldId id="270" r:id="rId6"/>
    <p:sldId id="294" r:id="rId7"/>
    <p:sldId id="292" r:id="rId8"/>
    <p:sldId id="293" r:id="rId9"/>
    <p:sldId id="297" r:id="rId10"/>
    <p:sldId id="315" r:id="rId11"/>
    <p:sldId id="304" r:id="rId12"/>
    <p:sldId id="309" r:id="rId13"/>
    <p:sldId id="313" r:id="rId14"/>
    <p:sldId id="288" r:id="rId15"/>
    <p:sldId id="289" r:id="rId16"/>
    <p:sldId id="281" r:id="rId17"/>
    <p:sldId id="286" r:id="rId18"/>
    <p:sldId id="279" r:id="rId19"/>
    <p:sldId id="314" r:id="rId20"/>
    <p:sldId id="317" r:id="rId21"/>
    <p:sldId id="300" r:id="rId22"/>
    <p:sldId id="312" r:id="rId23"/>
    <p:sldId id="316" r:id="rId24"/>
    <p:sldId id="318" r:id="rId25"/>
    <p:sldId id="521" r:id="rId26"/>
    <p:sldId id="511" r:id="rId27"/>
    <p:sldId id="520" r:id="rId28"/>
    <p:sldId id="523" r:id="rId29"/>
    <p:sldId id="296" r:id="rId30"/>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AEFCBAA-B647-411E-B0BF-8A85A452FE79}" v="326" dt="2022-09-20T12:25:32.2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35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rjämäki Miia" userId="6b19a32f-127f-4eee-a9ee-72d6819de5f6" providerId="ADAL" clId="{72E38A01-C37D-4D57-B288-3DCC0EBA5F04}"/>
    <pc:docChg chg="modSld">
      <pc:chgData name="Syrjämäki Miia" userId="6b19a32f-127f-4eee-a9ee-72d6819de5f6" providerId="ADAL" clId="{72E38A01-C37D-4D57-B288-3DCC0EBA5F04}" dt="2022-09-06T08:20:53.491" v="91" actId="20577"/>
      <pc:docMkLst>
        <pc:docMk/>
      </pc:docMkLst>
      <pc:sldChg chg="modSp mod">
        <pc:chgData name="Syrjämäki Miia" userId="6b19a32f-127f-4eee-a9ee-72d6819de5f6" providerId="ADAL" clId="{72E38A01-C37D-4D57-B288-3DCC0EBA5F04}" dt="2022-09-06T08:20:53.491" v="91" actId="20577"/>
        <pc:sldMkLst>
          <pc:docMk/>
          <pc:sldMk cId="4056244194" sldId="521"/>
        </pc:sldMkLst>
        <pc:spChg chg="mod">
          <ac:chgData name="Syrjämäki Miia" userId="6b19a32f-127f-4eee-a9ee-72d6819de5f6" providerId="ADAL" clId="{72E38A01-C37D-4D57-B288-3DCC0EBA5F04}" dt="2022-09-06T08:20:53.491" v="91" actId="20577"/>
          <ac:spMkLst>
            <pc:docMk/>
            <pc:sldMk cId="4056244194" sldId="521"/>
            <ac:spMk id="3" creationId="{0472089A-CB48-4C45-A800-4F1C6B6FD33A}"/>
          </ac:spMkLst>
        </pc:spChg>
      </pc:sldChg>
    </pc:docChg>
  </pc:docChgLst>
  <pc:docChgLst>
    <pc:chgData name="Syrjämäki Miia" userId="S::miia.syrjamaki@naantali.fi::6b19a32f-127f-4eee-a9ee-72d6819de5f6" providerId="AD" clId="Web-{4AEFCBAA-B647-411E-B0BF-8A85A452FE79}"/>
    <pc:docChg chg="addSld delSld modSld sldOrd">
      <pc:chgData name="Syrjämäki Miia" userId="S::miia.syrjamaki@naantali.fi::6b19a32f-127f-4eee-a9ee-72d6819de5f6" providerId="AD" clId="Web-{4AEFCBAA-B647-411E-B0BF-8A85A452FE79}" dt="2022-09-20T12:25:32.220" v="192" actId="20577"/>
      <pc:docMkLst>
        <pc:docMk/>
      </pc:docMkLst>
      <pc:sldChg chg="new del">
        <pc:chgData name="Syrjämäki Miia" userId="S::miia.syrjamaki@naantali.fi::6b19a32f-127f-4eee-a9ee-72d6819de5f6" providerId="AD" clId="Web-{4AEFCBAA-B647-411E-B0BF-8A85A452FE79}" dt="2022-09-20T12:24:33.360" v="171"/>
        <pc:sldMkLst>
          <pc:docMk/>
          <pc:sldMk cId="3095874732" sldId="522"/>
        </pc:sldMkLst>
      </pc:sldChg>
      <pc:sldChg chg="addSp modSp add ord replId">
        <pc:chgData name="Syrjämäki Miia" userId="S::miia.syrjamaki@naantali.fi::6b19a32f-127f-4eee-a9ee-72d6819de5f6" providerId="AD" clId="Web-{4AEFCBAA-B647-411E-B0BF-8A85A452FE79}" dt="2022-09-20T12:25:32.220" v="192" actId="20577"/>
        <pc:sldMkLst>
          <pc:docMk/>
          <pc:sldMk cId="2210619094" sldId="523"/>
        </pc:sldMkLst>
        <pc:spChg chg="mod">
          <ac:chgData name="Syrjämäki Miia" userId="S::miia.syrjamaki@naantali.fi::6b19a32f-127f-4eee-a9ee-72d6819de5f6" providerId="AD" clId="Web-{4AEFCBAA-B647-411E-B0BF-8A85A452FE79}" dt="2022-09-20T12:17:54.822" v="39" actId="20577"/>
          <ac:spMkLst>
            <pc:docMk/>
            <pc:sldMk cId="2210619094" sldId="523"/>
            <ac:spMk id="2" creationId="{BAD5B983-6654-49AA-851F-3FC832C3D421}"/>
          </ac:spMkLst>
        </pc:spChg>
        <pc:spChg chg="mod">
          <ac:chgData name="Syrjämäki Miia" userId="S::miia.syrjamaki@naantali.fi::6b19a32f-127f-4eee-a9ee-72d6819de5f6" providerId="AD" clId="Web-{4AEFCBAA-B647-411E-B0BF-8A85A452FE79}" dt="2022-09-20T12:17:23.462" v="26" actId="20577"/>
          <ac:spMkLst>
            <pc:docMk/>
            <pc:sldMk cId="2210619094" sldId="523"/>
            <ac:spMk id="3" creationId="{600367A1-FB3D-4E6E-BE16-7D8F7757BDB2}"/>
          </ac:spMkLst>
        </pc:spChg>
        <pc:spChg chg="add mod">
          <ac:chgData name="Syrjämäki Miia" userId="S::miia.syrjamaki@naantali.fi::6b19a32f-127f-4eee-a9ee-72d6819de5f6" providerId="AD" clId="Web-{4AEFCBAA-B647-411E-B0BF-8A85A452FE79}" dt="2022-09-20T12:25:32.220" v="192" actId="20577"/>
          <ac:spMkLst>
            <pc:docMk/>
            <pc:sldMk cId="2210619094" sldId="523"/>
            <ac:spMk id="4" creationId="{5106F091-75A1-5609-D7BE-EF6E30592884}"/>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CD82E7-F657-4E72-97CC-5A524A6E7A76}" type="doc">
      <dgm:prSet loTypeId="urn:microsoft.com/office/officeart/2005/8/layout/cycle4" loCatId="cycle" qsTypeId="urn:microsoft.com/office/officeart/2005/8/quickstyle/simple1" qsCatId="simple" csTypeId="urn:microsoft.com/office/officeart/2005/8/colors/colorful5" csCatId="colorful" phldr="1"/>
      <dgm:spPr/>
      <dgm:t>
        <a:bodyPr/>
        <a:lstStyle/>
        <a:p>
          <a:endParaRPr lang="fi-FI"/>
        </a:p>
      </dgm:t>
    </dgm:pt>
    <dgm:pt modelId="{75123C09-61A4-474E-A520-33F343DF0E0D}">
      <dgm:prSet phldrT="[Teksti]" custT="1"/>
      <dgm:spPr/>
      <dgm:t>
        <a:bodyPr/>
        <a:lstStyle/>
        <a:p>
          <a:r>
            <a:rPr lang="fi-FI" sz="3200">
              <a:solidFill>
                <a:sysClr val="windowText" lastClr="000000"/>
              </a:solidFill>
            </a:rPr>
            <a:t>KOULU</a:t>
          </a:r>
        </a:p>
      </dgm:t>
    </dgm:pt>
    <dgm:pt modelId="{FDDAB703-2FFE-4090-8B28-51F670F4D82A}" type="parTrans" cxnId="{F9E3A4FC-CFDE-49E4-B079-084209544C3B}">
      <dgm:prSet/>
      <dgm:spPr/>
      <dgm:t>
        <a:bodyPr/>
        <a:lstStyle/>
        <a:p>
          <a:endParaRPr lang="fi-FI"/>
        </a:p>
      </dgm:t>
    </dgm:pt>
    <dgm:pt modelId="{9F8A3B59-AE73-4ACD-8A98-DAA9D7DE7DF1}" type="sibTrans" cxnId="{F9E3A4FC-CFDE-49E4-B079-084209544C3B}">
      <dgm:prSet/>
      <dgm:spPr/>
      <dgm:t>
        <a:bodyPr/>
        <a:lstStyle/>
        <a:p>
          <a:endParaRPr lang="fi-FI"/>
        </a:p>
      </dgm:t>
    </dgm:pt>
    <dgm:pt modelId="{6D6D90EC-8E49-485C-892F-45BDC5D11295}">
      <dgm:prSet phldrT="[Teksti]" custT="1"/>
      <dgm:spPr>
        <a:ln w="38100">
          <a:solidFill>
            <a:schemeClr val="accent5">
              <a:lumMod val="60000"/>
              <a:lumOff val="40000"/>
            </a:schemeClr>
          </a:solidFill>
        </a:ln>
      </dgm:spPr>
      <dgm:t>
        <a:bodyPr/>
        <a:lstStyle/>
        <a:p>
          <a:r>
            <a:rPr lang="fi-FI" sz="2000"/>
            <a:t>Poissaolot</a:t>
          </a:r>
        </a:p>
      </dgm:t>
    </dgm:pt>
    <dgm:pt modelId="{E04347B1-584E-4D2F-B55B-B6667EED8752}" type="parTrans" cxnId="{BA1B1574-77E9-4C5D-9F8A-6766AFA402F8}">
      <dgm:prSet/>
      <dgm:spPr/>
      <dgm:t>
        <a:bodyPr/>
        <a:lstStyle/>
        <a:p>
          <a:endParaRPr lang="fi-FI"/>
        </a:p>
      </dgm:t>
    </dgm:pt>
    <dgm:pt modelId="{CC1815AE-F655-4D96-B880-678F75930F3C}" type="sibTrans" cxnId="{BA1B1574-77E9-4C5D-9F8A-6766AFA402F8}">
      <dgm:prSet/>
      <dgm:spPr/>
      <dgm:t>
        <a:bodyPr/>
        <a:lstStyle/>
        <a:p>
          <a:endParaRPr lang="fi-FI"/>
        </a:p>
      </dgm:t>
    </dgm:pt>
    <dgm:pt modelId="{2886081B-C757-4533-AF9B-01045DDBF623}">
      <dgm:prSet phldrT="[Teksti]" custT="1"/>
      <dgm:spPr>
        <a:ln w="38100">
          <a:solidFill>
            <a:srgbClr val="92D050"/>
          </a:solidFill>
        </a:ln>
      </dgm:spPr>
      <dgm:t>
        <a:bodyPr/>
        <a:lstStyle/>
        <a:p>
          <a:pPr algn="l"/>
          <a:r>
            <a:rPr lang="fi-FI" sz="2000"/>
            <a:t>Miten sujuu? </a:t>
          </a:r>
        </a:p>
      </dgm:t>
    </dgm:pt>
    <dgm:pt modelId="{1A485606-4219-4F13-8247-990BB0D79E12}" type="parTrans" cxnId="{C0849544-4BA9-4E25-AE31-016425A305EC}">
      <dgm:prSet/>
      <dgm:spPr/>
      <dgm:t>
        <a:bodyPr/>
        <a:lstStyle/>
        <a:p>
          <a:endParaRPr lang="fi-FI"/>
        </a:p>
      </dgm:t>
    </dgm:pt>
    <dgm:pt modelId="{31F6C254-D283-4277-9337-D3911FDED616}" type="sibTrans" cxnId="{C0849544-4BA9-4E25-AE31-016425A305EC}">
      <dgm:prSet/>
      <dgm:spPr/>
      <dgm:t>
        <a:bodyPr/>
        <a:lstStyle/>
        <a:p>
          <a:endParaRPr lang="fi-FI"/>
        </a:p>
      </dgm:t>
    </dgm:pt>
    <dgm:pt modelId="{5685DA4E-B14E-4AC1-898F-4BEA981F06F3}">
      <dgm:prSet phldrT="[Teksti]" custT="1"/>
      <dgm:spPr>
        <a:solidFill>
          <a:srgbClr val="C844EC"/>
        </a:solidFill>
      </dgm:spPr>
      <dgm:t>
        <a:bodyPr/>
        <a:lstStyle/>
        <a:p>
          <a:r>
            <a:rPr lang="fi-FI" sz="3200">
              <a:solidFill>
                <a:sysClr val="windowText" lastClr="000000"/>
              </a:solidFill>
            </a:rPr>
            <a:t>HYVIN-VOINTI</a:t>
          </a:r>
        </a:p>
      </dgm:t>
    </dgm:pt>
    <dgm:pt modelId="{1F69AC0F-E744-420E-83A4-5631E88B4AD2}" type="parTrans" cxnId="{EC0AD00E-DA7F-42D6-8A5F-4C0DB8AD2F1B}">
      <dgm:prSet/>
      <dgm:spPr/>
      <dgm:t>
        <a:bodyPr/>
        <a:lstStyle/>
        <a:p>
          <a:endParaRPr lang="fi-FI"/>
        </a:p>
      </dgm:t>
    </dgm:pt>
    <dgm:pt modelId="{CBB5D3C5-319C-46ED-A553-14019AED4048}" type="sibTrans" cxnId="{EC0AD00E-DA7F-42D6-8A5F-4C0DB8AD2F1B}">
      <dgm:prSet/>
      <dgm:spPr/>
      <dgm:t>
        <a:bodyPr/>
        <a:lstStyle/>
        <a:p>
          <a:endParaRPr lang="fi-FI"/>
        </a:p>
      </dgm:t>
    </dgm:pt>
    <dgm:pt modelId="{5787B59E-AB10-44B0-8A84-1FC40070E139}">
      <dgm:prSet phldrT="[Teksti]" custT="1"/>
      <dgm:spPr>
        <a:ln w="38100">
          <a:solidFill>
            <a:srgbClr val="C844EC"/>
          </a:solidFill>
        </a:ln>
      </dgm:spPr>
      <dgm:t>
        <a:bodyPr/>
        <a:lstStyle/>
        <a:p>
          <a:pPr algn="l"/>
          <a:r>
            <a:rPr lang="fi-FI" sz="2000"/>
            <a:t>Oma mieliala ja jaksaminen</a:t>
          </a:r>
        </a:p>
      </dgm:t>
    </dgm:pt>
    <dgm:pt modelId="{7CCE4B05-DFE3-44C7-A699-449AB59B0BE9}" type="parTrans" cxnId="{028E7CE3-F774-4977-818D-2301A8A5FB76}">
      <dgm:prSet/>
      <dgm:spPr/>
      <dgm:t>
        <a:bodyPr/>
        <a:lstStyle/>
        <a:p>
          <a:endParaRPr lang="fi-FI"/>
        </a:p>
      </dgm:t>
    </dgm:pt>
    <dgm:pt modelId="{EEE777BF-9E06-4EA4-95B5-8B34CF7854D3}" type="sibTrans" cxnId="{028E7CE3-F774-4977-818D-2301A8A5FB76}">
      <dgm:prSet/>
      <dgm:spPr/>
      <dgm:t>
        <a:bodyPr/>
        <a:lstStyle/>
        <a:p>
          <a:endParaRPr lang="fi-FI"/>
        </a:p>
      </dgm:t>
    </dgm:pt>
    <dgm:pt modelId="{893A676E-DB57-4629-83DB-ADEE5B2F7477}">
      <dgm:prSet phldrT="[Teksti]" custT="1"/>
      <dgm:spPr>
        <a:solidFill>
          <a:schemeClr val="accent6"/>
        </a:solidFill>
      </dgm:spPr>
      <dgm:t>
        <a:bodyPr/>
        <a:lstStyle/>
        <a:p>
          <a:r>
            <a:rPr lang="fi-FI" sz="3200">
              <a:solidFill>
                <a:sysClr val="windowText" lastClr="000000"/>
              </a:solidFill>
            </a:rPr>
            <a:t>VAPAA-AIKA</a:t>
          </a:r>
        </a:p>
      </dgm:t>
    </dgm:pt>
    <dgm:pt modelId="{66385F56-6C9B-45ED-9F1A-E7348EC72E79}" type="parTrans" cxnId="{580B4A79-AD38-4265-ADC4-9CC9F2858CC3}">
      <dgm:prSet/>
      <dgm:spPr/>
      <dgm:t>
        <a:bodyPr/>
        <a:lstStyle/>
        <a:p>
          <a:endParaRPr lang="fi-FI"/>
        </a:p>
      </dgm:t>
    </dgm:pt>
    <dgm:pt modelId="{82EED3CF-A1CB-45B6-A72F-100C74587457}" type="sibTrans" cxnId="{580B4A79-AD38-4265-ADC4-9CC9F2858CC3}">
      <dgm:prSet/>
      <dgm:spPr/>
      <dgm:t>
        <a:bodyPr/>
        <a:lstStyle/>
        <a:p>
          <a:endParaRPr lang="fi-FI"/>
        </a:p>
      </dgm:t>
    </dgm:pt>
    <dgm:pt modelId="{41470F19-6F11-4FEB-991B-9BFEE3BFA058}">
      <dgm:prSet phldrT="[Teksti]" custT="1"/>
      <dgm:spPr>
        <a:ln w="38100">
          <a:solidFill>
            <a:schemeClr val="accent6"/>
          </a:solidFill>
        </a:ln>
      </dgm:spPr>
      <dgm:t>
        <a:bodyPr/>
        <a:lstStyle/>
        <a:p>
          <a:pPr algn="l"/>
          <a:r>
            <a:rPr lang="fi-FI" sz="2000"/>
            <a:t>Kaverit</a:t>
          </a:r>
        </a:p>
      </dgm:t>
    </dgm:pt>
    <dgm:pt modelId="{62E4D61E-EF42-44DF-BF92-8E1E6A8C844F}" type="parTrans" cxnId="{944EE60F-F6F2-4565-9BE4-0634B578B834}">
      <dgm:prSet/>
      <dgm:spPr/>
      <dgm:t>
        <a:bodyPr/>
        <a:lstStyle/>
        <a:p>
          <a:endParaRPr lang="fi-FI"/>
        </a:p>
      </dgm:t>
    </dgm:pt>
    <dgm:pt modelId="{6C38ACE1-9E38-40FF-94B4-2DF226C8EE44}" type="sibTrans" cxnId="{944EE60F-F6F2-4565-9BE4-0634B578B834}">
      <dgm:prSet/>
      <dgm:spPr/>
      <dgm:t>
        <a:bodyPr/>
        <a:lstStyle/>
        <a:p>
          <a:endParaRPr lang="fi-FI"/>
        </a:p>
      </dgm:t>
    </dgm:pt>
    <dgm:pt modelId="{4DB5A6C9-CD41-438D-8FE8-39A23DB821DB}">
      <dgm:prSet phldrT="[Teksti]" custT="1"/>
      <dgm:spPr/>
      <dgm:t>
        <a:bodyPr/>
        <a:lstStyle/>
        <a:p>
          <a:r>
            <a:rPr lang="fi-FI" sz="3200">
              <a:solidFill>
                <a:sysClr val="windowText" lastClr="000000"/>
              </a:solidFill>
            </a:rPr>
            <a:t>KOTI</a:t>
          </a:r>
        </a:p>
      </dgm:t>
    </dgm:pt>
    <dgm:pt modelId="{36A2E5C8-ABF1-49A6-AC6F-C57DD4E9F3A8}" type="sibTrans" cxnId="{A38C0E36-02A6-4440-A7C3-8C198E0031C6}">
      <dgm:prSet/>
      <dgm:spPr/>
      <dgm:t>
        <a:bodyPr/>
        <a:lstStyle/>
        <a:p>
          <a:endParaRPr lang="fi-FI"/>
        </a:p>
      </dgm:t>
    </dgm:pt>
    <dgm:pt modelId="{6D41C8AF-8E00-4E32-99F8-0262F2E55A82}" type="parTrans" cxnId="{A38C0E36-02A6-4440-A7C3-8C198E0031C6}">
      <dgm:prSet/>
      <dgm:spPr/>
      <dgm:t>
        <a:bodyPr/>
        <a:lstStyle/>
        <a:p>
          <a:endParaRPr lang="fi-FI"/>
        </a:p>
      </dgm:t>
    </dgm:pt>
    <dgm:pt modelId="{1C8E0DB2-34E8-4C13-ABC7-4A33FA6C37F3}">
      <dgm:prSet phldrT="[Teksti]" custT="1"/>
      <dgm:spPr>
        <a:ln w="38100">
          <a:solidFill>
            <a:schemeClr val="accent5">
              <a:lumMod val="60000"/>
              <a:lumOff val="40000"/>
            </a:schemeClr>
          </a:solidFill>
        </a:ln>
      </dgm:spPr>
      <dgm:t>
        <a:bodyPr/>
        <a:lstStyle/>
        <a:p>
          <a:r>
            <a:rPr lang="fi-FI" sz="2000"/>
            <a:t>Motivaatio</a:t>
          </a:r>
        </a:p>
      </dgm:t>
    </dgm:pt>
    <dgm:pt modelId="{2EECAC78-E2DD-4A15-B562-E3910D772C21}" type="parTrans" cxnId="{27DF634E-8CC7-4010-8DD1-E2C918B037F5}">
      <dgm:prSet/>
      <dgm:spPr/>
      <dgm:t>
        <a:bodyPr/>
        <a:lstStyle/>
        <a:p>
          <a:endParaRPr lang="fi-FI"/>
        </a:p>
      </dgm:t>
    </dgm:pt>
    <dgm:pt modelId="{30764F53-8533-4278-B896-62A34B27DEFA}" type="sibTrans" cxnId="{27DF634E-8CC7-4010-8DD1-E2C918B037F5}">
      <dgm:prSet/>
      <dgm:spPr/>
      <dgm:t>
        <a:bodyPr/>
        <a:lstStyle/>
        <a:p>
          <a:endParaRPr lang="fi-FI"/>
        </a:p>
      </dgm:t>
    </dgm:pt>
    <dgm:pt modelId="{CDE7B8BC-DAF3-40A0-9227-D76459805221}">
      <dgm:prSet phldrT="[Teksti]" custT="1"/>
      <dgm:spPr>
        <a:ln w="38100">
          <a:solidFill>
            <a:schemeClr val="accent5">
              <a:lumMod val="60000"/>
              <a:lumOff val="40000"/>
            </a:schemeClr>
          </a:solidFill>
        </a:ln>
      </dgm:spPr>
      <dgm:t>
        <a:bodyPr/>
        <a:lstStyle/>
        <a:p>
          <a:r>
            <a:rPr lang="fi-FI" sz="2000"/>
            <a:t>Koulumatkat</a:t>
          </a:r>
        </a:p>
      </dgm:t>
    </dgm:pt>
    <dgm:pt modelId="{9B2E9B36-D95B-4C3C-A843-DB5BA15E7326}" type="parTrans" cxnId="{6538E2EC-789B-40C9-B31F-7222E5C0D49B}">
      <dgm:prSet/>
      <dgm:spPr/>
      <dgm:t>
        <a:bodyPr/>
        <a:lstStyle/>
        <a:p>
          <a:endParaRPr lang="fi-FI"/>
        </a:p>
      </dgm:t>
    </dgm:pt>
    <dgm:pt modelId="{A1B97B73-7F63-4AF5-91A1-00A20AC2F9FB}" type="sibTrans" cxnId="{6538E2EC-789B-40C9-B31F-7222E5C0D49B}">
      <dgm:prSet/>
      <dgm:spPr/>
      <dgm:t>
        <a:bodyPr/>
        <a:lstStyle/>
        <a:p>
          <a:endParaRPr lang="fi-FI"/>
        </a:p>
      </dgm:t>
    </dgm:pt>
    <dgm:pt modelId="{A6D4B5A4-9B80-4814-BC52-DC48496BBF75}">
      <dgm:prSet phldrT="[Teksti]" custT="1"/>
      <dgm:spPr>
        <a:ln w="38100">
          <a:solidFill>
            <a:schemeClr val="accent5">
              <a:lumMod val="60000"/>
              <a:lumOff val="40000"/>
            </a:schemeClr>
          </a:solidFill>
        </a:ln>
      </dgm:spPr>
      <dgm:t>
        <a:bodyPr/>
        <a:lstStyle/>
        <a:p>
          <a:r>
            <a:rPr lang="fi-FI" sz="2000"/>
            <a:t>Välitunnit</a:t>
          </a:r>
        </a:p>
      </dgm:t>
    </dgm:pt>
    <dgm:pt modelId="{4997D187-0875-4FED-BF4D-871EC84F5D81}" type="parTrans" cxnId="{6DE3EB9E-2B41-4AF7-9A4E-69597E0B8D44}">
      <dgm:prSet/>
      <dgm:spPr/>
      <dgm:t>
        <a:bodyPr/>
        <a:lstStyle/>
        <a:p>
          <a:endParaRPr lang="fi-FI"/>
        </a:p>
      </dgm:t>
    </dgm:pt>
    <dgm:pt modelId="{BC107DB7-EF53-45CC-A1F1-FB4E4A944BA2}" type="sibTrans" cxnId="{6DE3EB9E-2B41-4AF7-9A4E-69597E0B8D44}">
      <dgm:prSet/>
      <dgm:spPr/>
      <dgm:t>
        <a:bodyPr/>
        <a:lstStyle/>
        <a:p>
          <a:endParaRPr lang="fi-FI"/>
        </a:p>
      </dgm:t>
    </dgm:pt>
    <dgm:pt modelId="{5762F48D-E03E-433A-94BE-C2A534DE5958}">
      <dgm:prSet phldrT="[Teksti]" custT="1"/>
      <dgm:spPr>
        <a:ln w="38100">
          <a:solidFill>
            <a:schemeClr val="accent5">
              <a:lumMod val="60000"/>
              <a:lumOff val="40000"/>
            </a:schemeClr>
          </a:solidFill>
        </a:ln>
      </dgm:spPr>
      <dgm:t>
        <a:bodyPr/>
        <a:lstStyle/>
        <a:p>
          <a:r>
            <a:rPr lang="fi-FI" sz="2000"/>
            <a:t>Oppiminen ja mahdolliset vaikeudet</a:t>
          </a:r>
        </a:p>
      </dgm:t>
    </dgm:pt>
    <dgm:pt modelId="{3AEF7CBC-2429-42E6-90BD-1987456EAF01}" type="parTrans" cxnId="{12E5658B-984E-4F36-88FC-D3F0EA8B8D94}">
      <dgm:prSet/>
      <dgm:spPr/>
      <dgm:t>
        <a:bodyPr/>
        <a:lstStyle/>
        <a:p>
          <a:endParaRPr lang="fi-FI"/>
        </a:p>
      </dgm:t>
    </dgm:pt>
    <dgm:pt modelId="{AF844C61-1873-4A04-8F18-D25F105FFA9F}" type="sibTrans" cxnId="{12E5658B-984E-4F36-88FC-D3F0EA8B8D94}">
      <dgm:prSet/>
      <dgm:spPr/>
      <dgm:t>
        <a:bodyPr/>
        <a:lstStyle/>
        <a:p>
          <a:endParaRPr lang="fi-FI"/>
        </a:p>
      </dgm:t>
    </dgm:pt>
    <dgm:pt modelId="{4BCA9BCA-6247-4F14-91CF-7D86405A6791}">
      <dgm:prSet phldrT="[Teksti]" custT="1"/>
      <dgm:spPr>
        <a:ln w="38100">
          <a:solidFill>
            <a:schemeClr val="accent5">
              <a:lumMod val="60000"/>
              <a:lumOff val="40000"/>
            </a:schemeClr>
          </a:solidFill>
        </a:ln>
      </dgm:spPr>
      <dgm:t>
        <a:bodyPr/>
        <a:lstStyle/>
        <a:p>
          <a:r>
            <a:rPr lang="fi-FI" sz="2000"/>
            <a:t>Kotitehtävät/arvosanat</a:t>
          </a:r>
        </a:p>
      </dgm:t>
    </dgm:pt>
    <dgm:pt modelId="{54EC8C7B-BC8D-4BE2-9475-098270156151}" type="parTrans" cxnId="{4CA1EDB4-4CC1-47B3-AFCA-40ED0498BB0C}">
      <dgm:prSet/>
      <dgm:spPr/>
      <dgm:t>
        <a:bodyPr/>
        <a:lstStyle/>
        <a:p>
          <a:endParaRPr lang="fi-FI"/>
        </a:p>
      </dgm:t>
    </dgm:pt>
    <dgm:pt modelId="{805D832A-3D64-4639-9404-BA9DAEA3CE1E}" type="sibTrans" cxnId="{4CA1EDB4-4CC1-47B3-AFCA-40ED0498BB0C}">
      <dgm:prSet/>
      <dgm:spPr/>
      <dgm:t>
        <a:bodyPr/>
        <a:lstStyle/>
        <a:p>
          <a:endParaRPr lang="fi-FI"/>
        </a:p>
      </dgm:t>
    </dgm:pt>
    <dgm:pt modelId="{351AAD8F-9963-4BAB-8CDF-9F982B894D9F}">
      <dgm:prSet phldrT="[Teksti]" custT="1"/>
      <dgm:spPr>
        <a:ln w="38100">
          <a:solidFill>
            <a:schemeClr val="accent5">
              <a:lumMod val="60000"/>
              <a:lumOff val="40000"/>
            </a:schemeClr>
          </a:solidFill>
        </a:ln>
      </dgm:spPr>
      <dgm:t>
        <a:bodyPr/>
        <a:lstStyle/>
        <a:p>
          <a:endParaRPr lang="fi-FI" sz="1100"/>
        </a:p>
      </dgm:t>
    </dgm:pt>
    <dgm:pt modelId="{7F8105F2-1374-48E4-94B0-A6FCE64DFE16}" type="parTrans" cxnId="{6423C011-B7A8-48E5-B896-ACECBE5B5DD4}">
      <dgm:prSet/>
      <dgm:spPr/>
      <dgm:t>
        <a:bodyPr/>
        <a:lstStyle/>
        <a:p>
          <a:endParaRPr lang="fi-FI"/>
        </a:p>
      </dgm:t>
    </dgm:pt>
    <dgm:pt modelId="{363BD1EC-3AFD-4B9F-8F49-BAB3A844E69A}" type="sibTrans" cxnId="{6423C011-B7A8-48E5-B896-ACECBE5B5DD4}">
      <dgm:prSet/>
      <dgm:spPr/>
      <dgm:t>
        <a:bodyPr/>
        <a:lstStyle/>
        <a:p>
          <a:endParaRPr lang="fi-FI"/>
        </a:p>
      </dgm:t>
    </dgm:pt>
    <dgm:pt modelId="{0D944A74-B6C5-40F5-B3FC-FD0374FA220A}">
      <dgm:prSet phldrT="[Teksti]" custT="1"/>
      <dgm:spPr>
        <a:ln w="38100">
          <a:solidFill>
            <a:srgbClr val="92D050"/>
          </a:solidFill>
        </a:ln>
      </dgm:spPr>
      <dgm:t>
        <a:bodyPr/>
        <a:lstStyle/>
        <a:p>
          <a:pPr algn="l"/>
          <a:r>
            <a:rPr lang="fi-FI" sz="2000"/>
            <a:t>Nukkuminen</a:t>
          </a:r>
        </a:p>
      </dgm:t>
    </dgm:pt>
    <dgm:pt modelId="{EBFDBD86-89CA-4E00-8FDF-53A41ECCC26E}" type="parTrans" cxnId="{3D7E7BF5-D924-4BA6-BA61-5243C2359A7B}">
      <dgm:prSet/>
      <dgm:spPr/>
      <dgm:t>
        <a:bodyPr/>
        <a:lstStyle/>
        <a:p>
          <a:endParaRPr lang="fi-FI"/>
        </a:p>
      </dgm:t>
    </dgm:pt>
    <dgm:pt modelId="{0DF47E94-AAF1-4DF9-99CF-971585C03F28}" type="sibTrans" cxnId="{3D7E7BF5-D924-4BA6-BA61-5243C2359A7B}">
      <dgm:prSet/>
      <dgm:spPr/>
      <dgm:t>
        <a:bodyPr/>
        <a:lstStyle/>
        <a:p>
          <a:endParaRPr lang="fi-FI"/>
        </a:p>
      </dgm:t>
    </dgm:pt>
    <dgm:pt modelId="{0F56E71C-6705-41D4-86BC-30BE19DF925F}">
      <dgm:prSet phldrT="[Teksti]" custT="1"/>
      <dgm:spPr>
        <a:ln w="38100">
          <a:solidFill>
            <a:srgbClr val="92D050"/>
          </a:solidFill>
        </a:ln>
      </dgm:spPr>
      <dgm:t>
        <a:bodyPr/>
        <a:lstStyle/>
        <a:p>
          <a:pPr algn="l"/>
          <a:r>
            <a:rPr lang="fi-FI" sz="2000"/>
            <a:t>Syöminen</a:t>
          </a:r>
        </a:p>
      </dgm:t>
    </dgm:pt>
    <dgm:pt modelId="{90E214D4-1DBC-4C2E-84C1-803999AF37A0}" type="parTrans" cxnId="{D9EFDD3E-BCCE-4C41-BCF8-96320A0339B0}">
      <dgm:prSet/>
      <dgm:spPr/>
      <dgm:t>
        <a:bodyPr/>
        <a:lstStyle/>
        <a:p>
          <a:endParaRPr lang="fi-FI"/>
        </a:p>
      </dgm:t>
    </dgm:pt>
    <dgm:pt modelId="{4A2F8F55-875B-4CCD-8517-C9E80C374487}" type="sibTrans" cxnId="{D9EFDD3E-BCCE-4C41-BCF8-96320A0339B0}">
      <dgm:prSet/>
      <dgm:spPr/>
      <dgm:t>
        <a:bodyPr/>
        <a:lstStyle/>
        <a:p>
          <a:endParaRPr lang="fi-FI"/>
        </a:p>
      </dgm:t>
    </dgm:pt>
    <dgm:pt modelId="{774906C2-56C1-42D9-8D55-18745BD47CC7}">
      <dgm:prSet phldrT="[Teksti]" custT="1"/>
      <dgm:spPr>
        <a:ln w="38100">
          <a:solidFill>
            <a:srgbClr val="92D050"/>
          </a:solidFill>
        </a:ln>
      </dgm:spPr>
      <dgm:t>
        <a:bodyPr/>
        <a:lstStyle/>
        <a:p>
          <a:pPr algn="l"/>
          <a:r>
            <a:rPr lang="fi-FI" sz="2000"/>
            <a:t>Ruutu-aika</a:t>
          </a:r>
        </a:p>
      </dgm:t>
    </dgm:pt>
    <dgm:pt modelId="{4ECD3FF2-3820-46AF-9CF2-3DE31C7C063B}" type="parTrans" cxnId="{C2747AEC-639D-4E0C-AB92-FB38380CAA46}">
      <dgm:prSet/>
      <dgm:spPr/>
      <dgm:t>
        <a:bodyPr/>
        <a:lstStyle/>
        <a:p>
          <a:endParaRPr lang="fi-FI"/>
        </a:p>
      </dgm:t>
    </dgm:pt>
    <dgm:pt modelId="{ADBBD282-AB9D-46EF-86C7-08D0C4D94BC5}" type="sibTrans" cxnId="{C2747AEC-639D-4E0C-AB92-FB38380CAA46}">
      <dgm:prSet/>
      <dgm:spPr/>
      <dgm:t>
        <a:bodyPr/>
        <a:lstStyle/>
        <a:p>
          <a:endParaRPr lang="fi-FI"/>
        </a:p>
      </dgm:t>
    </dgm:pt>
    <dgm:pt modelId="{3F003B1A-BB0A-46F6-BA43-9BBCF61E38E8}">
      <dgm:prSet phldrT="[Teksti]" custT="1"/>
      <dgm:spPr>
        <a:ln w="38100">
          <a:solidFill>
            <a:schemeClr val="accent5">
              <a:lumMod val="60000"/>
              <a:lumOff val="40000"/>
            </a:schemeClr>
          </a:solidFill>
        </a:ln>
      </dgm:spPr>
      <dgm:t>
        <a:bodyPr/>
        <a:lstStyle/>
        <a:p>
          <a:r>
            <a:rPr lang="fi-FI" sz="2000"/>
            <a:t>Kiusaaminen</a:t>
          </a:r>
        </a:p>
      </dgm:t>
    </dgm:pt>
    <dgm:pt modelId="{D8F41870-5654-45DB-A42E-DAE9903934FE}" type="parTrans" cxnId="{684AD269-197F-44F9-B990-42532C3E8FBA}">
      <dgm:prSet/>
      <dgm:spPr/>
      <dgm:t>
        <a:bodyPr/>
        <a:lstStyle/>
        <a:p>
          <a:endParaRPr lang="fi-FI"/>
        </a:p>
      </dgm:t>
    </dgm:pt>
    <dgm:pt modelId="{A11F5C17-DF56-449A-B689-2778F32ED12F}" type="sibTrans" cxnId="{684AD269-197F-44F9-B990-42532C3E8FBA}">
      <dgm:prSet/>
      <dgm:spPr/>
      <dgm:t>
        <a:bodyPr/>
        <a:lstStyle/>
        <a:p>
          <a:endParaRPr lang="fi-FI"/>
        </a:p>
      </dgm:t>
    </dgm:pt>
    <dgm:pt modelId="{8975FA52-B32D-4749-AD81-E6E511D5ECB1}">
      <dgm:prSet phldrT="[Teksti]" custT="1"/>
      <dgm:spPr>
        <a:ln w="38100">
          <a:solidFill>
            <a:schemeClr val="accent5">
              <a:lumMod val="60000"/>
              <a:lumOff val="40000"/>
            </a:schemeClr>
          </a:solidFill>
        </a:ln>
      </dgm:spPr>
      <dgm:t>
        <a:bodyPr/>
        <a:lstStyle/>
        <a:p>
          <a:r>
            <a:rPr lang="fi-FI" sz="2000"/>
            <a:t>Kaverit</a:t>
          </a:r>
        </a:p>
      </dgm:t>
    </dgm:pt>
    <dgm:pt modelId="{2572F50D-EC7E-4565-8BC7-EDFE4B978B98}" type="parTrans" cxnId="{A76D4811-231E-44B3-BECE-C5ED9C3AA366}">
      <dgm:prSet/>
      <dgm:spPr/>
      <dgm:t>
        <a:bodyPr/>
        <a:lstStyle/>
        <a:p>
          <a:endParaRPr lang="fi-FI"/>
        </a:p>
      </dgm:t>
    </dgm:pt>
    <dgm:pt modelId="{750BE1CE-1675-4AA7-AC34-CCDCEAE65AA2}" type="sibTrans" cxnId="{A76D4811-231E-44B3-BECE-C5ED9C3AA366}">
      <dgm:prSet/>
      <dgm:spPr/>
      <dgm:t>
        <a:bodyPr/>
        <a:lstStyle/>
        <a:p>
          <a:endParaRPr lang="fi-FI"/>
        </a:p>
      </dgm:t>
    </dgm:pt>
    <dgm:pt modelId="{39FC991F-6CE4-4BC5-9563-1B1E27642275}">
      <dgm:prSet phldrT="[Teksti]" custT="1"/>
      <dgm:spPr>
        <a:ln w="38100">
          <a:solidFill>
            <a:schemeClr val="accent6"/>
          </a:solidFill>
        </a:ln>
      </dgm:spPr>
      <dgm:t>
        <a:bodyPr/>
        <a:lstStyle/>
        <a:p>
          <a:pPr algn="l"/>
          <a:r>
            <a:rPr lang="fi-FI" sz="2000"/>
            <a:t>Harrastukset</a:t>
          </a:r>
        </a:p>
      </dgm:t>
    </dgm:pt>
    <dgm:pt modelId="{EE95EA2E-7A2F-46F9-BE32-6226A799BF0F}" type="parTrans" cxnId="{2F7FFBED-84A8-47BB-994A-7D53DD48B95A}">
      <dgm:prSet/>
      <dgm:spPr/>
      <dgm:t>
        <a:bodyPr/>
        <a:lstStyle/>
        <a:p>
          <a:endParaRPr lang="fi-FI"/>
        </a:p>
      </dgm:t>
    </dgm:pt>
    <dgm:pt modelId="{571F20EA-3936-4B1B-A28D-B9EF19541F39}" type="sibTrans" cxnId="{2F7FFBED-84A8-47BB-994A-7D53DD48B95A}">
      <dgm:prSet/>
      <dgm:spPr/>
      <dgm:t>
        <a:bodyPr/>
        <a:lstStyle/>
        <a:p>
          <a:endParaRPr lang="fi-FI"/>
        </a:p>
      </dgm:t>
    </dgm:pt>
    <dgm:pt modelId="{3476E750-1E37-4549-964D-B16959756E74}">
      <dgm:prSet phldrT="[Teksti]" custT="1"/>
      <dgm:spPr>
        <a:ln w="38100">
          <a:solidFill>
            <a:schemeClr val="accent6"/>
          </a:solidFill>
        </a:ln>
      </dgm:spPr>
      <dgm:t>
        <a:bodyPr/>
        <a:lstStyle/>
        <a:p>
          <a:pPr algn="l"/>
          <a:r>
            <a:rPr lang="fi-FI" sz="2000"/>
            <a:t>Päihteet</a:t>
          </a:r>
        </a:p>
      </dgm:t>
    </dgm:pt>
    <dgm:pt modelId="{2FB1C1A1-B49D-4A4D-9D82-672A34146652}" type="parTrans" cxnId="{431C67AF-16FD-4A4E-A855-ABF5C436FF7A}">
      <dgm:prSet/>
      <dgm:spPr/>
      <dgm:t>
        <a:bodyPr/>
        <a:lstStyle/>
        <a:p>
          <a:endParaRPr lang="fi-FI"/>
        </a:p>
      </dgm:t>
    </dgm:pt>
    <dgm:pt modelId="{136ED9B3-0AE4-456A-9BD9-A771C6E16381}" type="sibTrans" cxnId="{431C67AF-16FD-4A4E-A855-ABF5C436FF7A}">
      <dgm:prSet/>
      <dgm:spPr/>
      <dgm:t>
        <a:bodyPr/>
        <a:lstStyle/>
        <a:p>
          <a:endParaRPr lang="fi-FI"/>
        </a:p>
      </dgm:t>
    </dgm:pt>
    <dgm:pt modelId="{9B5E3CFE-3459-4812-A690-6FD17D3222BA}">
      <dgm:prSet phldrT="[Teksti]" custT="1"/>
      <dgm:spPr>
        <a:ln w="38100">
          <a:solidFill>
            <a:srgbClr val="92D050"/>
          </a:solidFill>
        </a:ln>
      </dgm:spPr>
      <dgm:t>
        <a:bodyPr/>
        <a:lstStyle/>
        <a:p>
          <a:pPr algn="l"/>
          <a:r>
            <a:rPr lang="fi-FI" sz="2000"/>
            <a:t>Rajat ja säännöt</a:t>
          </a:r>
        </a:p>
      </dgm:t>
    </dgm:pt>
    <dgm:pt modelId="{C1C571E7-5E46-4738-9684-4A4313B9B153}" type="parTrans" cxnId="{0091F023-821B-443D-AAA4-8105C09AC3D0}">
      <dgm:prSet/>
      <dgm:spPr/>
      <dgm:t>
        <a:bodyPr/>
        <a:lstStyle/>
        <a:p>
          <a:endParaRPr lang="fi-FI"/>
        </a:p>
      </dgm:t>
    </dgm:pt>
    <dgm:pt modelId="{666C1738-7A12-42A5-93A6-0FC58FFF8568}" type="sibTrans" cxnId="{0091F023-821B-443D-AAA4-8105C09AC3D0}">
      <dgm:prSet/>
      <dgm:spPr/>
      <dgm:t>
        <a:bodyPr/>
        <a:lstStyle/>
        <a:p>
          <a:endParaRPr lang="fi-FI"/>
        </a:p>
      </dgm:t>
    </dgm:pt>
    <dgm:pt modelId="{411C13B4-0DAE-4596-A6EE-9CE96FAA0005}">
      <dgm:prSet phldrT="[Teksti]" custT="1"/>
      <dgm:spPr>
        <a:ln w="38100">
          <a:solidFill>
            <a:srgbClr val="C844EC"/>
          </a:solidFill>
        </a:ln>
      </dgm:spPr>
      <dgm:t>
        <a:bodyPr/>
        <a:lstStyle/>
        <a:p>
          <a:pPr algn="l"/>
          <a:r>
            <a:rPr lang="fi-FI" sz="2000"/>
            <a:t>Läheisten vointi</a:t>
          </a:r>
        </a:p>
      </dgm:t>
    </dgm:pt>
    <dgm:pt modelId="{F3C21763-E5D9-41DB-91EB-C257C5EB5179}" type="parTrans" cxnId="{63144672-EFF8-40C2-A72C-44B8D32299B9}">
      <dgm:prSet/>
      <dgm:spPr/>
      <dgm:t>
        <a:bodyPr/>
        <a:lstStyle/>
        <a:p>
          <a:endParaRPr lang="fi-FI"/>
        </a:p>
      </dgm:t>
    </dgm:pt>
    <dgm:pt modelId="{2215C994-92BE-4954-9A80-A2B5EC446598}" type="sibTrans" cxnId="{63144672-EFF8-40C2-A72C-44B8D32299B9}">
      <dgm:prSet/>
      <dgm:spPr/>
      <dgm:t>
        <a:bodyPr/>
        <a:lstStyle/>
        <a:p>
          <a:endParaRPr lang="fi-FI"/>
        </a:p>
      </dgm:t>
    </dgm:pt>
    <dgm:pt modelId="{6BB79732-396C-44D7-AB2D-B5C063B9D41C}">
      <dgm:prSet phldrT="[Teksti]" custT="1"/>
      <dgm:spPr>
        <a:ln w="38100">
          <a:solidFill>
            <a:srgbClr val="C844EC"/>
          </a:solidFill>
        </a:ln>
      </dgm:spPr>
      <dgm:t>
        <a:bodyPr/>
        <a:lstStyle/>
        <a:p>
          <a:pPr algn="l"/>
          <a:r>
            <a:rPr lang="fi-FI" sz="2000"/>
            <a:t>Fyysiset sairaudet/oireet</a:t>
          </a:r>
        </a:p>
      </dgm:t>
    </dgm:pt>
    <dgm:pt modelId="{FD2843B1-F53C-4A89-A012-89D9503C734F}" type="parTrans" cxnId="{E81D3D29-D1B0-48FE-8F32-A0DF58014831}">
      <dgm:prSet/>
      <dgm:spPr/>
      <dgm:t>
        <a:bodyPr/>
        <a:lstStyle/>
        <a:p>
          <a:endParaRPr lang="fi-FI"/>
        </a:p>
      </dgm:t>
    </dgm:pt>
    <dgm:pt modelId="{E040EB09-E735-4F1C-8E23-74A9C1E6F4F1}" type="sibTrans" cxnId="{E81D3D29-D1B0-48FE-8F32-A0DF58014831}">
      <dgm:prSet/>
      <dgm:spPr/>
      <dgm:t>
        <a:bodyPr/>
        <a:lstStyle/>
        <a:p>
          <a:endParaRPr lang="fi-FI"/>
        </a:p>
      </dgm:t>
    </dgm:pt>
    <dgm:pt modelId="{E4CB2FE4-AB52-46AA-8FD7-F69EC3DBD1F9}">
      <dgm:prSet phldrT="[Teksti]" custT="1"/>
      <dgm:spPr>
        <a:ln w="38100">
          <a:solidFill>
            <a:srgbClr val="C844EC"/>
          </a:solidFill>
        </a:ln>
      </dgm:spPr>
      <dgm:t>
        <a:bodyPr/>
        <a:lstStyle/>
        <a:p>
          <a:pPr algn="l"/>
          <a:r>
            <a:rPr lang="fi-FI" sz="2000"/>
            <a:t>Liikunta</a:t>
          </a:r>
        </a:p>
      </dgm:t>
    </dgm:pt>
    <dgm:pt modelId="{4CCD5694-F1C6-4826-811D-3844D2692007}" type="parTrans" cxnId="{7EAB6A06-7881-4F60-ABC8-7AD690454010}">
      <dgm:prSet/>
      <dgm:spPr/>
      <dgm:t>
        <a:bodyPr/>
        <a:lstStyle/>
        <a:p>
          <a:endParaRPr lang="fi-FI"/>
        </a:p>
      </dgm:t>
    </dgm:pt>
    <dgm:pt modelId="{B41D466B-2FF2-4354-8EA0-7E18CAC1A456}" type="sibTrans" cxnId="{7EAB6A06-7881-4F60-ABC8-7AD690454010}">
      <dgm:prSet/>
      <dgm:spPr/>
      <dgm:t>
        <a:bodyPr/>
        <a:lstStyle/>
        <a:p>
          <a:endParaRPr lang="fi-FI"/>
        </a:p>
      </dgm:t>
    </dgm:pt>
    <dgm:pt modelId="{AFA1D6BC-9AA1-468F-948A-53D8A424EF03}">
      <dgm:prSet phldrT="[Teksti]" custT="1"/>
      <dgm:spPr>
        <a:ln w="38100">
          <a:solidFill>
            <a:srgbClr val="92D050"/>
          </a:solidFill>
        </a:ln>
      </dgm:spPr>
      <dgm:t>
        <a:bodyPr/>
        <a:lstStyle/>
        <a:p>
          <a:pPr algn="l"/>
          <a:r>
            <a:rPr lang="fi-FI" sz="2000"/>
            <a:t>Perhetilanne</a:t>
          </a:r>
        </a:p>
      </dgm:t>
    </dgm:pt>
    <dgm:pt modelId="{D3A88A43-C6FE-4062-9ECE-207A4553D4D1}" type="parTrans" cxnId="{DCB52B95-50DE-461E-BE74-153476DB6205}">
      <dgm:prSet/>
      <dgm:spPr/>
      <dgm:t>
        <a:bodyPr/>
        <a:lstStyle/>
        <a:p>
          <a:endParaRPr lang="fi-FI"/>
        </a:p>
      </dgm:t>
    </dgm:pt>
    <dgm:pt modelId="{210F55F4-9C5E-4790-AFFD-096203116C45}" type="sibTrans" cxnId="{DCB52B95-50DE-461E-BE74-153476DB6205}">
      <dgm:prSet/>
      <dgm:spPr/>
      <dgm:t>
        <a:bodyPr/>
        <a:lstStyle/>
        <a:p>
          <a:endParaRPr lang="fi-FI"/>
        </a:p>
      </dgm:t>
    </dgm:pt>
    <dgm:pt modelId="{4132ED3A-1695-4EA3-A799-213090BFD1A3}" type="pres">
      <dgm:prSet presAssocID="{BECD82E7-F657-4E72-97CC-5A524A6E7A76}" presName="cycleMatrixDiagram" presStyleCnt="0">
        <dgm:presLayoutVars>
          <dgm:chMax val="1"/>
          <dgm:dir/>
          <dgm:animLvl val="lvl"/>
          <dgm:resizeHandles val="exact"/>
        </dgm:presLayoutVars>
      </dgm:prSet>
      <dgm:spPr/>
    </dgm:pt>
    <dgm:pt modelId="{FE20514E-6FFE-47E3-8DE7-7040FAFEED83}" type="pres">
      <dgm:prSet presAssocID="{BECD82E7-F657-4E72-97CC-5A524A6E7A76}" presName="children" presStyleCnt="0"/>
      <dgm:spPr/>
    </dgm:pt>
    <dgm:pt modelId="{F9D8FF04-B2C6-40D0-93FB-DB15C4806D27}" type="pres">
      <dgm:prSet presAssocID="{BECD82E7-F657-4E72-97CC-5A524A6E7A76}" presName="child1group" presStyleCnt="0"/>
      <dgm:spPr/>
    </dgm:pt>
    <dgm:pt modelId="{4B7C5975-627D-415B-86A3-D00A38052F6C}" type="pres">
      <dgm:prSet presAssocID="{BECD82E7-F657-4E72-97CC-5A524A6E7A76}" presName="child1" presStyleLbl="bgAcc1" presStyleIdx="0" presStyleCnt="4" custScaleX="163699" custScaleY="142881" custLinFactNeighborX="-9553" custLinFactNeighborY="28169"/>
      <dgm:spPr/>
    </dgm:pt>
    <dgm:pt modelId="{36DA1968-4E12-435C-AE57-03934DA03E2C}" type="pres">
      <dgm:prSet presAssocID="{BECD82E7-F657-4E72-97CC-5A524A6E7A76}" presName="child1Text" presStyleLbl="bgAcc1" presStyleIdx="0" presStyleCnt="4">
        <dgm:presLayoutVars>
          <dgm:bulletEnabled val="1"/>
        </dgm:presLayoutVars>
      </dgm:prSet>
      <dgm:spPr/>
    </dgm:pt>
    <dgm:pt modelId="{38D29B59-B401-4482-A142-36B74C28A1F5}" type="pres">
      <dgm:prSet presAssocID="{BECD82E7-F657-4E72-97CC-5A524A6E7A76}" presName="child2group" presStyleCnt="0"/>
      <dgm:spPr/>
    </dgm:pt>
    <dgm:pt modelId="{DEE43DBB-53B2-4B5C-9937-03326D797469}" type="pres">
      <dgm:prSet presAssocID="{BECD82E7-F657-4E72-97CC-5A524A6E7A76}" presName="child2" presStyleLbl="bgAcc1" presStyleIdx="1" presStyleCnt="4" custScaleX="119666" custScaleY="138209" custLinFactNeighborX="8676" custLinFactNeighborY="26519"/>
      <dgm:spPr/>
    </dgm:pt>
    <dgm:pt modelId="{9B208895-0EA0-4336-AAB4-09AA064BDDEE}" type="pres">
      <dgm:prSet presAssocID="{BECD82E7-F657-4E72-97CC-5A524A6E7A76}" presName="child2Text" presStyleLbl="bgAcc1" presStyleIdx="1" presStyleCnt="4">
        <dgm:presLayoutVars>
          <dgm:bulletEnabled val="1"/>
        </dgm:presLayoutVars>
      </dgm:prSet>
      <dgm:spPr/>
    </dgm:pt>
    <dgm:pt modelId="{A7595320-060C-4B4C-B243-0D3C73C90419}" type="pres">
      <dgm:prSet presAssocID="{BECD82E7-F657-4E72-97CC-5A524A6E7A76}" presName="child3group" presStyleCnt="0"/>
      <dgm:spPr/>
    </dgm:pt>
    <dgm:pt modelId="{83F40F72-E300-4E3E-A2C1-7D593A9E024A}" type="pres">
      <dgm:prSet presAssocID="{BECD82E7-F657-4E72-97CC-5A524A6E7A76}" presName="child3" presStyleLbl="bgAcc1" presStyleIdx="2" presStyleCnt="4" custScaleX="108934" custScaleY="149034" custLinFactNeighborX="15538" custLinFactNeighborY="-29418"/>
      <dgm:spPr/>
    </dgm:pt>
    <dgm:pt modelId="{0BCBA629-180B-42A9-8BC1-37A5E75FAE07}" type="pres">
      <dgm:prSet presAssocID="{BECD82E7-F657-4E72-97CC-5A524A6E7A76}" presName="child3Text" presStyleLbl="bgAcc1" presStyleIdx="2" presStyleCnt="4">
        <dgm:presLayoutVars>
          <dgm:bulletEnabled val="1"/>
        </dgm:presLayoutVars>
      </dgm:prSet>
      <dgm:spPr/>
    </dgm:pt>
    <dgm:pt modelId="{9A231B35-2696-41BB-83DF-892F7F3F6D00}" type="pres">
      <dgm:prSet presAssocID="{BECD82E7-F657-4E72-97CC-5A524A6E7A76}" presName="child4group" presStyleCnt="0"/>
      <dgm:spPr/>
    </dgm:pt>
    <dgm:pt modelId="{9A5E0FF5-6F1B-42EA-A98D-009787293670}" type="pres">
      <dgm:prSet presAssocID="{BECD82E7-F657-4E72-97CC-5A524A6E7A76}" presName="child4" presStyleLbl="bgAcc1" presStyleIdx="3" presStyleCnt="4" custScaleX="128398" custScaleY="118537" custLinFactNeighborX="-25871" custLinFactNeighborY="-18265"/>
      <dgm:spPr/>
    </dgm:pt>
    <dgm:pt modelId="{ABF77128-F315-49C6-99D8-7B9FDBB6C6E8}" type="pres">
      <dgm:prSet presAssocID="{BECD82E7-F657-4E72-97CC-5A524A6E7A76}" presName="child4Text" presStyleLbl="bgAcc1" presStyleIdx="3" presStyleCnt="4">
        <dgm:presLayoutVars>
          <dgm:bulletEnabled val="1"/>
        </dgm:presLayoutVars>
      </dgm:prSet>
      <dgm:spPr/>
    </dgm:pt>
    <dgm:pt modelId="{769A6664-9562-48C8-A381-4576C37E9FE9}" type="pres">
      <dgm:prSet presAssocID="{BECD82E7-F657-4E72-97CC-5A524A6E7A76}" presName="childPlaceholder" presStyleCnt="0"/>
      <dgm:spPr/>
    </dgm:pt>
    <dgm:pt modelId="{C91F5C89-C249-43E7-83F7-73ECBEE42021}" type="pres">
      <dgm:prSet presAssocID="{BECD82E7-F657-4E72-97CC-5A524A6E7A76}" presName="circle" presStyleCnt="0"/>
      <dgm:spPr/>
    </dgm:pt>
    <dgm:pt modelId="{994BC2F3-412D-4F5F-97F6-8E27AE300556}" type="pres">
      <dgm:prSet presAssocID="{BECD82E7-F657-4E72-97CC-5A524A6E7A76}" presName="quadrant1" presStyleLbl="node1" presStyleIdx="0" presStyleCnt="4" custScaleX="96976" custScaleY="95062" custLinFactNeighborX="8107" custLinFactNeighborY="2134">
        <dgm:presLayoutVars>
          <dgm:chMax val="1"/>
          <dgm:bulletEnabled val="1"/>
        </dgm:presLayoutVars>
      </dgm:prSet>
      <dgm:spPr/>
    </dgm:pt>
    <dgm:pt modelId="{1B662D30-3603-41FA-B6C1-3F97DBD6111A}" type="pres">
      <dgm:prSet presAssocID="{BECD82E7-F657-4E72-97CC-5A524A6E7A76}" presName="quadrant2" presStyleLbl="node1" presStyleIdx="1" presStyleCnt="4" custScaleX="90872" custScaleY="95858" custLinFactNeighborX="-15" custLinFactNeighborY="1679">
        <dgm:presLayoutVars>
          <dgm:chMax val="1"/>
          <dgm:bulletEnabled val="1"/>
        </dgm:presLayoutVars>
      </dgm:prSet>
      <dgm:spPr/>
    </dgm:pt>
    <dgm:pt modelId="{FDA6ADC8-6EB2-42A7-8274-D7ECF3426B66}" type="pres">
      <dgm:prSet presAssocID="{BECD82E7-F657-4E72-97CC-5A524A6E7A76}" presName="quadrant3" presStyleLbl="node1" presStyleIdx="2" presStyleCnt="4" custScaleX="91696" custScaleY="97646" custLinFactNeighborX="-1281" custLinFactNeighborY="-5121">
        <dgm:presLayoutVars>
          <dgm:chMax val="1"/>
          <dgm:bulletEnabled val="1"/>
        </dgm:presLayoutVars>
      </dgm:prSet>
      <dgm:spPr/>
    </dgm:pt>
    <dgm:pt modelId="{CAE03023-4D78-485F-808A-B072F45B9680}" type="pres">
      <dgm:prSet presAssocID="{BECD82E7-F657-4E72-97CC-5A524A6E7A76}" presName="quadrant4" presStyleLbl="node1" presStyleIdx="3" presStyleCnt="4" custScaleX="95810" custScaleY="98498" custLinFactNeighborX="7640" custLinFactNeighborY="-4694">
        <dgm:presLayoutVars>
          <dgm:chMax val="1"/>
          <dgm:bulletEnabled val="1"/>
        </dgm:presLayoutVars>
      </dgm:prSet>
      <dgm:spPr/>
    </dgm:pt>
    <dgm:pt modelId="{BAE98A24-10B9-4D3E-9D95-7939CC47CF5C}" type="pres">
      <dgm:prSet presAssocID="{BECD82E7-F657-4E72-97CC-5A524A6E7A76}" presName="quadrantPlaceholder" presStyleCnt="0"/>
      <dgm:spPr/>
    </dgm:pt>
    <dgm:pt modelId="{2678AB1E-D4F2-44A7-B4A4-AB5F01B96D1D}" type="pres">
      <dgm:prSet presAssocID="{BECD82E7-F657-4E72-97CC-5A524A6E7A76}" presName="center1" presStyleLbl="fgShp" presStyleIdx="0" presStyleCnt="2" custLinFactNeighborX="12356" custLinFactNeighborY="-1421"/>
      <dgm:spPr>
        <a:solidFill>
          <a:schemeClr val="tx1"/>
        </a:solidFill>
        <a:effectLst>
          <a:glow rad="63500">
            <a:schemeClr val="accent1">
              <a:satMod val="175000"/>
              <a:alpha val="40000"/>
            </a:schemeClr>
          </a:glow>
        </a:effectLst>
      </dgm:spPr>
    </dgm:pt>
    <dgm:pt modelId="{8D21D19C-ED30-41DF-B786-CDCB76E3C9BA}" type="pres">
      <dgm:prSet presAssocID="{BECD82E7-F657-4E72-97CC-5A524A6E7A76}" presName="center2" presStyleLbl="fgShp" presStyleIdx="1" presStyleCnt="2" custLinFactNeighborX="12356" custLinFactNeighborY="-5684"/>
      <dgm:spPr>
        <a:solidFill>
          <a:schemeClr val="tx1"/>
        </a:solidFill>
      </dgm:spPr>
    </dgm:pt>
  </dgm:ptLst>
  <dgm:cxnLst>
    <dgm:cxn modelId="{35E85D00-A67C-40F8-A9F0-A2CF33A4D80D}" type="presOf" srcId="{41470F19-6F11-4FEB-991B-9BFEE3BFA058}" destId="{9A5E0FF5-6F1B-42EA-A98D-009787293670}" srcOrd="0" destOrd="0" presId="urn:microsoft.com/office/officeart/2005/8/layout/cycle4"/>
    <dgm:cxn modelId="{2115FB05-B4C0-40BF-95B5-3BC9BDBEE766}" type="presOf" srcId="{4BCA9BCA-6247-4F14-91CF-7D86405A6791}" destId="{36DA1968-4E12-435C-AE57-03934DA03E2C}" srcOrd="1" destOrd="5" presId="urn:microsoft.com/office/officeart/2005/8/layout/cycle4"/>
    <dgm:cxn modelId="{7EAB6A06-7881-4F60-ABC8-7AD690454010}" srcId="{5685DA4E-B14E-4AC1-898F-4BEA981F06F3}" destId="{E4CB2FE4-AB52-46AA-8FD7-F69EC3DBD1F9}" srcOrd="3" destOrd="0" parTransId="{4CCD5694-F1C6-4826-811D-3844D2692007}" sibTransId="{B41D466B-2FF2-4354-8EA0-7E18CAC1A456}"/>
    <dgm:cxn modelId="{EC0AD00E-DA7F-42D6-8A5F-4C0DB8AD2F1B}" srcId="{BECD82E7-F657-4E72-97CC-5A524A6E7A76}" destId="{5685DA4E-B14E-4AC1-898F-4BEA981F06F3}" srcOrd="2" destOrd="0" parTransId="{1F69AC0F-E744-420E-83A4-5631E88B4AD2}" sibTransId="{CBB5D3C5-319C-46ED-A553-14019AED4048}"/>
    <dgm:cxn modelId="{944EE60F-F6F2-4565-9BE4-0634B578B834}" srcId="{893A676E-DB57-4629-83DB-ADEE5B2F7477}" destId="{41470F19-6F11-4FEB-991B-9BFEE3BFA058}" srcOrd="0" destOrd="0" parTransId="{62E4D61E-EF42-44DF-BF92-8E1E6A8C844F}" sibTransId="{6C38ACE1-9E38-40FF-94B4-2DF226C8EE44}"/>
    <dgm:cxn modelId="{A76D4811-231E-44B3-BECE-C5ED9C3AA366}" srcId="{75123C09-61A4-474E-A520-33F343DF0E0D}" destId="{8975FA52-B32D-4749-AD81-E6E511D5ECB1}" srcOrd="7" destOrd="0" parTransId="{2572F50D-EC7E-4565-8BC7-EDFE4B978B98}" sibTransId="{750BE1CE-1675-4AA7-AC34-CCDCEAE65AA2}"/>
    <dgm:cxn modelId="{6423C011-B7A8-48E5-B896-ACECBE5B5DD4}" srcId="{75123C09-61A4-474E-A520-33F343DF0E0D}" destId="{351AAD8F-9963-4BAB-8CDF-9F982B894D9F}" srcOrd="8" destOrd="0" parTransId="{7F8105F2-1374-48E4-94B0-A6FCE64DFE16}" sibTransId="{363BD1EC-3AFD-4B9F-8F49-BAB3A844E69A}"/>
    <dgm:cxn modelId="{E8EA0913-4E7B-41D1-BA33-3D538C3EB12D}" type="presOf" srcId="{411C13B4-0DAE-4596-A6EE-9CE96FAA0005}" destId="{0BCBA629-180B-42A9-8BC1-37A5E75FAE07}" srcOrd="1" destOrd="1" presId="urn:microsoft.com/office/officeart/2005/8/layout/cycle4"/>
    <dgm:cxn modelId="{DFE3D719-1033-46FE-A93C-200B317EBD01}" type="presOf" srcId="{5787B59E-AB10-44B0-8A84-1FC40070E139}" destId="{83F40F72-E300-4E3E-A2C1-7D593A9E024A}" srcOrd="0" destOrd="0" presId="urn:microsoft.com/office/officeart/2005/8/layout/cycle4"/>
    <dgm:cxn modelId="{EE77841E-BCFB-42DE-A271-0779FD709A97}" type="presOf" srcId="{8975FA52-B32D-4749-AD81-E6E511D5ECB1}" destId="{36DA1968-4E12-435C-AE57-03934DA03E2C}" srcOrd="1" destOrd="7" presId="urn:microsoft.com/office/officeart/2005/8/layout/cycle4"/>
    <dgm:cxn modelId="{E335ED1F-9E89-4B49-A3AF-7C6604C83A3E}" type="presOf" srcId="{0D944A74-B6C5-40F5-B3FC-FD0374FA220A}" destId="{DEE43DBB-53B2-4B5C-9937-03326D797469}" srcOrd="0" destOrd="1" presId="urn:microsoft.com/office/officeart/2005/8/layout/cycle4"/>
    <dgm:cxn modelId="{ADE04C22-D185-405D-B0B8-C6757CA7E974}" type="presOf" srcId="{5762F48D-E03E-433A-94BE-C2A534DE5958}" destId="{4B7C5975-627D-415B-86A3-D00A38052F6C}" srcOrd="0" destOrd="4" presId="urn:microsoft.com/office/officeart/2005/8/layout/cycle4"/>
    <dgm:cxn modelId="{0091F023-821B-443D-AAA4-8105C09AC3D0}" srcId="{4DB5A6C9-CD41-438D-8FE8-39A23DB821DB}" destId="{9B5E3CFE-3459-4812-A690-6FD17D3222BA}" srcOrd="4" destOrd="0" parTransId="{C1C571E7-5E46-4738-9684-4A4313B9B153}" sibTransId="{666C1738-7A12-42A5-93A6-0FC58FFF8568}"/>
    <dgm:cxn modelId="{B0DB0424-C43A-4405-A9ED-1836363F3094}" type="presOf" srcId="{0D944A74-B6C5-40F5-B3FC-FD0374FA220A}" destId="{9B208895-0EA0-4336-AAB4-09AA064BDDEE}" srcOrd="1" destOrd="1" presId="urn:microsoft.com/office/officeart/2005/8/layout/cycle4"/>
    <dgm:cxn modelId="{56933424-E0F2-44FC-9192-37EFAB62CAB7}" type="presOf" srcId="{41470F19-6F11-4FEB-991B-9BFEE3BFA058}" destId="{ABF77128-F315-49C6-99D8-7B9FDBB6C6E8}" srcOrd="1" destOrd="0" presId="urn:microsoft.com/office/officeart/2005/8/layout/cycle4"/>
    <dgm:cxn modelId="{D08B3625-4961-4AA7-84DA-4DC0EDC19C3B}" type="presOf" srcId="{CDE7B8BC-DAF3-40A0-9227-D76459805221}" destId="{36DA1968-4E12-435C-AE57-03934DA03E2C}" srcOrd="1" destOrd="2" presId="urn:microsoft.com/office/officeart/2005/8/layout/cycle4"/>
    <dgm:cxn modelId="{E40A0826-3BCE-49B4-9C2D-3E67AA409993}" type="presOf" srcId="{BECD82E7-F657-4E72-97CC-5A524A6E7A76}" destId="{4132ED3A-1695-4EA3-A799-213090BFD1A3}" srcOrd="0" destOrd="0" presId="urn:microsoft.com/office/officeart/2005/8/layout/cycle4"/>
    <dgm:cxn modelId="{E81D3D29-D1B0-48FE-8F32-A0DF58014831}" srcId="{5685DA4E-B14E-4AC1-898F-4BEA981F06F3}" destId="{6BB79732-396C-44D7-AB2D-B5C063B9D41C}" srcOrd="2" destOrd="0" parTransId="{FD2843B1-F53C-4A89-A012-89D9503C734F}" sibTransId="{E040EB09-E735-4F1C-8E23-74A9C1E6F4F1}"/>
    <dgm:cxn modelId="{81A3832A-332E-4468-86BB-995F2DEB7A4A}" type="presOf" srcId="{E4CB2FE4-AB52-46AA-8FD7-F69EC3DBD1F9}" destId="{0BCBA629-180B-42A9-8BC1-37A5E75FAE07}" srcOrd="1" destOrd="3" presId="urn:microsoft.com/office/officeart/2005/8/layout/cycle4"/>
    <dgm:cxn modelId="{308C262C-7920-4B74-93B3-25825506F26B}" type="presOf" srcId="{5685DA4E-B14E-4AC1-898F-4BEA981F06F3}" destId="{FDA6ADC8-6EB2-42A7-8274-D7ECF3426B66}" srcOrd="0" destOrd="0" presId="urn:microsoft.com/office/officeart/2005/8/layout/cycle4"/>
    <dgm:cxn modelId="{3D99C535-4BE0-4FE9-B53B-9EE9B5100E80}" type="presOf" srcId="{3F003B1A-BB0A-46F6-BA43-9BBCF61E38E8}" destId="{36DA1968-4E12-435C-AE57-03934DA03E2C}" srcOrd="1" destOrd="6" presId="urn:microsoft.com/office/officeart/2005/8/layout/cycle4"/>
    <dgm:cxn modelId="{A38C0E36-02A6-4440-A7C3-8C198E0031C6}" srcId="{BECD82E7-F657-4E72-97CC-5A524A6E7A76}" destId="{4DB5A6C9-CD41-438D-8FE8-39A23DB821DB}" srcOrd="1" destOrd="0" parTransId="{6D41C8AF-8E00-4E32-99F8-0262F2E55A82}" sibTransId="{36A2E5C8-ABF1-49A6-AC6F-C57DD4E9F3A8}"/>
    <dgm:cxn modelId="{235BB23A-2C5A-41F4-9196-73047DC2DA9B}" type="presOf" srcId="{8975FA52-B32D-4749-AD81-E6E511D5ECB1}" destId="{4B7C5975-627D-415B-86A3-D00A38052F6C}" srcOrd="0" destOrd="7" presId="urn:microsoft.com/office/officeart/2005/8/layout/cycle4"/>
    <dgm:cxn modelId="{D9EFDD3E-BCCE-4C41-BCF8-96320A0339B0}" srcId="{4DB5A6C9-CD41-438D-8FE8-39A23DB821DB}" destId="{0F56E71C-6705-41D4-86BC-30BE19DF925F}" srcOrd="2" destOrd="0" parTransId="{90E214D4-1DBC-4C2E-84C1-803999AF37A0}" sibTransId="{4A2F8F55-875B-4CCD-8517-C9E80C374487}"/>
    <dgm:cxn modelId="{39A3DD62-8DC8-4AC2-B759-081A4DB44C3A}" type="presOf" srcId="{2886081B-C757-4533-AF9B-01045DDBF623}" destId="{9B208895-0EA0-4336-AAB4-09AA064BDDEE}" srcOrd="1" destOrd="0" presId="urn:microsoft.com/office/officeart/2005/8/layout/cycle4"/>
    <dgm:cxn modelId="{18840E63-A243-46CB-8408-F06003925E45}" type="presOf" srcId="{4BCA9BCA-6247-4F14-91CF-7D86405A6791}" destId="{4B7C5975-627D-415B-86A3-D00A38052F6C}" srcOrd="0" destOrd="5" presId="urn:microsoft.com/office/officeart/2005/8/layout/cycle4"/>
    <dgm:cxn modelId="{73DBD663-2AF7-45B3-A446-E22BBD3CEC3A}" type="presOf" srcId="{CDE7B8BC-DAF3-40A0-9227-D76459805221}" destId="{4B7C5975-627D-415B-86A3-D00A38052F6C}" srcOrd="0" destOrd="2" presId="urn:microsoft.com/office/officeart/2005/8/layout/cycle4"/>
    <dgm:cxn modelId="{32AF5B64-E23F-497A-A28A-1818F5249593}" type="presOf" srcId="{E4CB2FE4-AB52-46AA-8FD7-F69EC3DBD1F9}" destId="{83F40F72-E300-4E3E-A2C1-7D593A9E024A}" srcOrd="0" destOrd="3" presId="urn:microsoft.com/office/officeart/2005/8/layout/cycle4"/>
    <dgm:cxn modelId="{C0849544-4BA9-4E25-AE31-016425A305EC}" srcId="{4DB5A6C9-CD41-438D-8FE8-39A23DB821DB}" destId="{2886081B-C757-4533-AF9B-01045DDBF623}" srcOrd="0" destOrd="0" parTransId="{1A485606-4219-4F13-8247-990BB0D79E12}" sibTransId="{31F6C254-D283-4277-9337-D3911FDED616}"/>
    <dgm:cxn modelId="{9F636745-ADC6-43DE-839D-EFA97B75641A}" type="presOf" srcId="{3476E750-1E37-4549-964D-B16959756E74}" destId="{9A5E0FF5-6F1B-42EA-A98D-009787293670}" srcOrd="0" destOrd="2" presId="urn:microsoft.com/office/officeart/2005/8/layout/cycle4"/>
    <dgm:cxn modelId="{684AD269-197F-44F9-B990-42532C3E8FBA}" srcId="{75123C09-61A4-474E-A520-33F343DF0E0D}" destId="{3F003B1A-BB0A-46F6-BA43-9BBCF61E38E8}" srcOrd="6" destOrd="0" parTransId="{D8F41870-5654-45DB-A42E-DAE9903934FE}" sibTransId="{A11F5C17-DF56-449A-B689-2778F32ED12F}"/>
    <dgm:cxn modelId="{D75B324A-1B6F-4055-A401-29EC4235560C}" type="presOf" srcId="{351AAD8F-9963-4BAB-8CDF-9F982B894D9F}" destId="{4B7C5975-627D-415B-86A3-D00A38052F6C}" srcOrd="0" destOrd="8" presId="urn:microsoft.com/office/officeart/2005/8/layout/cycle4"/>
    <dgm:cxn modelId="{7916036D-6437-4E9D-B78C-9426CD7C893C}" type="presOf" srcId="{774906C2-56C1-42D9-8D55-18745BD47CC7}" destId="{9B208895-0EA0-4336-AAB4-09AA064BDDEE}" srcOrd="1" destOrd="3" presId="urn:microsoft.com/office/officeart/2005/8/layout/cycle4"/>
    <dgm:cxn modelId="{27DF634E-8CC7-4010-8DD1-E2C918B037F5}" srcId="{75123C09-61A4-474E-A520-33F343DF0E0D}" destId="{1C8E0DB2-34E8-4C13-ABC7-4A33FA6C37F3}" srcOrd="1" destOrd="0" parTransId="{2EECAC78-E2DD-4A15-B562-E3910D772C21}" sibTransId="{30764F53-8533-4278-B896-62A34B27DEFA}"/>
    <dgm:cxn modelId="{63144672-EFF8-40C2-A72C-44B8D32299B9}" srcId="{5685DA4E-B14E-4AC1-898F-4BEA981F06F3}" destId="{411C13B4-0DAE-4596-A6EE-9CE96FAA0005}" srcOrd="1" destOrd="0" parTransId="{F3C21763-E5D9-41DB-91EB-C257C5EB5179}" sibTransId="{2215C994-92BE-4954-9A80-A2B5EC446598}"/>
    <dgm:cxn modelId="{9DB91473-2480-419B-8DCE-355F664652F7}" type="presOf" srcId="{AFA1D6BC-9AA1-468F-948A-53D8A424EF03}" destId="{9B208895-0EA0-4336-AAB4-09AA064BDDEE}" srcOrd="1" destOrd="5" presId="urn:microsoft.com/office/officeart/2005/8/layout/cycle4"/>
    <dgm:cxn modelId="{DE3A7773-13CF-4205-AFC5-021645C04479}" type="presOf" srcId="{3F003B1A-BB0A-46F6-BA43-9BBCF61E38E8}" destId="{4B7C5975-627D-415B-86A3-D00A38052F6C}" srcOrd="0" destOrd="6" presId="urn:microsoft.com/office/officeart/2005/8/layout/cycle4"/>
    <dgm:cxn modelId="{BA1B1574-77E9-4C5D-9F8A-6766AFA402F8}" srcId="{75123C09-61A4-474E-A520-33F343DF0E0D}" destId="{6D6D90EC-8E49-485C-892F-45BDC5D11295}" srcOrd="0" destOrd="0" parTransId="{E04347B1-584E-4D2F-B55B-B6667EED8752}" sibTransId="{CC1815AE-F655-4D96-B880-678F75930F3C}"/>
    <dgm:cxn modelId="{3F225954-87AB-4D6A-9716-4298479088ED}" type="presOf" srcId="{774906C2-56C1-42D9-8D55-18745BD47CC7}" destId="{DEE43DBB-53B2-4B5C-9937-03326D797469}" srcOrd="0" destOrd="3" presId="urn:microsoft.com/office/officeart/2005/8/layout/cycle4"/>
    <dgm:cxn modelId="{580B4A79-AD38-4265-ADC4-9CC9F2858CC3}" srcId="{BECD82E7-F657-4E72-97CC-5A524A6E7A76}" destId="{893A676E-DB57-4629-83DB-ADEE5B2F7477}" srcOrd="3" destOrd="0" parTransId="{66385F56-6C9B-45ED-9F1A-E7348EC72E79}" sibTransId="{82EED3CF-A1CB-45B6-A72F-100C74587457}"/>
    <dgm:cxn modelId="{AFAE9279-5A7E-41FB-84AB-684E08E3B681}" type="presOf" srcId="{75123C09-61A4-474E-A520-33F343DF0E0D}" destId="{994BC2F3-412D-4F5F-97F6-8E27AE300556}" srcOrd="0" destOrd="0" presId="urn:microsoft.com/office/officeart/2005/8/layout/cycle4"/>
    <dgm:cxn modelId="{DD51165A-56ED-4FD9-95A9-C23A96526229}" type="presOf" srcId="{A6D4B5A4-9B80-4814-BC52-DC48496BBF75}" destId="{4B7C5975-627D-415B-86A3-D00A38052F6C}" srcOrd="0" destOrd="3" presId="urn:microsoft.com/office/officeart/2005/8/layout/cycle4"/>
    <dgm:cxn modelId="{79C2CD8A-E18B-4240-8A87-6330E27B0413}" type="presOf" srcId="{0F56E71C-6705-41D4-86BC-30BE19DF925F}" destId="{9B208895-0EA0-4336-AAB4-09AA064BDDEE}" srcOrd="1" destOrd="2" presId="urn:microsoft.com/office/officeart/2005/8/layout/cycle4"/>
    <dgm:cxn modelId="{12E5658B-984E-4F36-88FC-D3F0EA8B8D94}" srcId="{75123C09-61A4-474E-A520-33F343DF0E0D}" destId="{5762F48D-E03E-433A-94BE-C2A534DE5958}" srcOrd="4" destOrd="0" parTransId="{3AEF7CBC-2429-42E6-90BD-1987456EAF01}" sibTransId="{AF844C61-1873-4A04-8F18-D25F105FFA9F}"/>
    <dgm:cxn modelId="{4A9E0792-AA1F-4D0D-A16C-6CAEA9CF1288}" type="presOf" srcId="{893A676E-DB57-4629-83DB-ADEE5B2F7477}" destId="{CAE03023-4D78-485F-808A-B072F45B9680}" srcOrd="0" destOrd="0" presId="urn:microsoft.com/office/officeart/2005/8/layout/cycle4"/>
    <dgm:cxn modelId="{DCB52B95-50DE-461E-BE74-153476DB6205}" srcId="{4DB5A6C9-CD41-438D-8FE8-39A23DB821DB}" destId="{AFA1D6BC-9AA1-468F-948A-53D8A424EF03}" srcOrd="5" destOrd="0" parTransId="{D3A88A43-C6FE-4062-9ECE-207A4553D4D1}" sibTransId="{210F55F4-9C5E-4790-AFFD-096203116C45}"/>
    <dgm:cxn modelId="{709A5299-1F4A-4CD4-8869-EA47A1B1C241}" type="presOf" srcId="{6BB79732-396C-44D7-AB2D-B5C063B9D41C}" destId="{83F40F72-E300-4E3E-A2C1-7D593A9E024A}" srcOrd="0" destOrd="2" presId="urn:microsoft.com/office/officeart/2005/8/layout/cycle4"/>
    <dgm:cxn modelId="{BE00CF99-32FF-40EA-943F-E7EABE57E445}" type="presOf" srcId="{1C8E0DB2-34E8-4C13-ABC7-4A33FA6C37F3}" destId="{36DA1968-4E12-435C-AE57-03934DA03E2C}" srcOrd="1" destOrd="1" presId="urn:microsoft.com/office/officeart/2005/8/layout/cycle4"/>
    <dgm:cxn modelId="{94AFF99A-2527-45A2-9BBF-92E643EB5B5B}" type="presOf" srcId="{A6D4B5A4-9B80-4814-BC52-DC48496BBF75}" destId="{36DA1968-4E12-435C-AE57-03934DA03E2C}" srcOrd="1" destOrd="3" presId="urn:microsoft.com/office/officeart/2005/8/layout/cycle4"/>
    <dgm:cxn modelId="{6DE3EB9E-2B41-4AF7-9A4E-69597E0B8D44}" srcId="{75123C09-61A4-474E-A520-33F343DF0E0D}" destId="{A6D4B5A4-9B80-4814-BC52-DC48496BBF75}" srcOrd="3" destOrd="0" parTransId="{4997D187-0875-4FED-BF4D-871EC84F5D81}" sibTransId="{BC107DB7-EF53-45CC-A1F1-FB4E4A944BA2}"/>
    <dgm:cxn modelId="{EF899CAA-160D-436C-9516-E4844357921F}" type="presOf" srcId="{4DB5A6C9-CD41-438D-8FE8-39A23DB821DB}" destId="{1B662D30-3603-41FA-B6C1-3F97DBD6111A}" srcOrd="0" destOrd="0" presId="urn:microsoft.com/office/officeart/2005/8/layout/cycle4"/>
    <dgm:cxn modelId="{431C67AF-16FD-4A4E-A855-ABF5C436FF7A}" srcId="{893A676E-DB57-4629-83DB-ADEE5B2F7477}" destId="{3476E750-1E37-4549-964D-B16959756E74}" srcOrd="2" destOrd="0" parTransId="{2FB1C1A1-B49D-4A4D-9D82-672A34146652}" sibTransId="{136ED9B3-0AE4-456A-9BD9-A771C6E16381}"/>
    <dgm:cxn modelId="{D1C5C3AF-5621-41E1-807A-411940988957}" type="presOf" srcId="{5762F48D-E03E-433A-94BE-C2A534DE5958}" destId="{36DA1968-4E12-435C-AE57-03934DA03E2C}" srcOrd="1" destOrd="4" presId="urn:microsoft.com/office/officeart/2005/8/layout/cycle4"/>
    <dgm:cxn modelId="{D20669B0-3EA2-4E69-895B-B276750946BA}" type="presOf" srcId="{9B5E3CFE-3459-4812-A690-6FD17D3222BA}" destId="{DEE43DBB-53B2-4B5C-9937-03326D797469}" srcOrd="0" destOrd="4" presId="urn:microsoft.com/office/officeart/2005/8/layout/cycle4"/>
    <dgm:cxn modelId="{4CA1EDB4-4CC1-47B3-AFCA-40ED0498BB0C}" srcId="{75123C09-61A4-474E-A520-33F343DF0E0D}" destId="{4BCA9BCA-6247-4F14-91CF-7D86405A6791}" srcOrd="5" destOrd="0" parTransId="{54EC8C7B-BC8D-4BE2-9475-098270156151}" sibTransId="{805D832A-3D64-4639-9404-BA9DAEA3CE1E}"/>
    <dgm:cxn modelId="{DB8AAABF-AD75-486D-A2C0-64CB621F8385}" type="presOf" srcId="{1C8E0DB2-34E8-4C13-ABC7-4A33FA6C37F3}" destId="{4B7C5975-627D-415B-86A3-D00A38052F6C}" srcOrd="0" destOrd="1" presId="urn:microsoft.com/office/officeart/2005/8/layout/cycle4"/>
    <dgm:cxn modelId="{97CA5DC7-A466-4675-B7FA-E5889DF88D36}" type="presOf" srcId="{5787B59E-AB10-44B0-8A84-1FC40070E139}" destId="{0BCBA629-180B-42A9-8BC1-37A5E75FAE07}" srcOrd="1" destOrd="0" presId="urn:microsoft.com/office/officeart/2005/8/layout/cycle4"/>
    <dgm:cxn modelId="{060F42C7-3935-4220-955C-AA7AA5F14E35}" type="presOf" srcId="{9B5E3CFE-3459-4812-A690-6FD17D3222BA}" destId="{9B208895-0EA0-4336-AAB4-09AA064BDDEE}" srcOrd="1" destOrd="4" presId="urn:microsoft.com/office/officeart/2005/8/layout/cycle4"/>
    <dgm:cxn modelId="{96C692CB-7FD4-4A26-A4B1-764B4F338FCE}" type="presOf" srcId="{6D6D90EC-8E49-485C-892F-45BDC5D11295}" destId="{4B7C5975-627D-415B-86A3-D00A38052F6C}" srcOrd="0" destOrd="0" presId="urn:microsoft.com/office/officeart/2005/8/layout/cycle4"/>
    <dgm:cxn modelId="{270E2DD8-6C02-4EBB-B8EA-A5D58AE5463E}" type="presOf" srcId="{39FC991F-6CE4-4BC5-9563-1B1E27642275}" destId="{ABF77128-F315-49C6-99D8-7B9FDBB6C6E8}" srcOrd="1" destOrd="1" presId="urn:microsoft.com/office/officeart/2005/8/layout/cycle4"/>
    <dgm:cxn modelId="{3E2521E2-70A8-4FF0-9F0B-76C966CDE9D9}" type="presOf" srcId="{6D6D90EC-8E49-485C-892F-45BDC5D11295}" destId="{36DA1968-4E12-435C-AE57-03934DA03E2C}" srcOrd="1" destOrd="0" presId="urn:microsoft.com/office/officeart/2005/8/layout/cycle4"/>
    <dgm:cxn modelId="{028E7CE3-F774-4977-818D-2301A8A5FB76}" srcId="{5685DA4E-B14E-4AC1-898F-4BEA981F06F3}" destId="{5787B59E-AB10-44B0-8A84-1FC40070E139}" srcOrd="0" destOrd="0" parTransId="{7CCE4B05-DFE3-44C7-A699-449AB59B0BE9}" sibTransId="{EEE777BF-9E06-4EA4-95B5-8B34CF7854D3}"/>
    <dgm:cxn modelId="{041E83E5-07EB-432E-9042-0FC8E6A77C0F}" type="presOf" srcId="{0F56E71C-6705-41D4-86BC-30BE19DF925F}" destId="{DEE43DBB-53B2-4B5C-9937-03326D797469}" srcOrd="0" destOrd="2" presId="urn:microsoft.com/office/officeart/2005/8/layout/cycle4"/>
    <dgm:cxn modelId="{B01927E9-B771-4EBE-81C3-4FACFF15B6CF}" type="presOf" srcId="{AFA1D6BC-9AA1-468F-948A-53D8A424EF03}" destId="{DEE43DBB-53B2-4B5C-9937-03326D797469}" srcOrd="0" destOrd="5" presId="urn:microsoft.com/office/officeart/2005/8/layout/cycle4"/>
    <dgm:cxn modelId="{FBAC16EC-E676-4E3F-8535-65FDEFE3F00A}" type="presOf" srcId="{2886081B-C757-4533-AF9B-01045DDBF623}" destId="{DEE43DBB-53B2-4B5C-9937-03326D797469}" srcOrd="0" destOrd="0" presId="urn:microsoft.com/office/officeart/2005/8/layout/cycle4"/>
    <dgm:cxn modelId="{C2747AEC-639D-4E0C-AB92-FB38380CAA46}" srcId="{4DB5A6C9-CD41-438D-8FE8-39A23DB821DB}" destId="{774906C2-56C1-42D9-8D55-18745BD47CC7}" srcOrd="3" destOrd="0" parTransId="{4ECD3FF2-3820-46AF-9CF2-3DE31C7C063B}" sibTransId="{ADBBD282-AB9D-46EF-86C7-08D0C4D94BC5}"/>
    <dgm:cxn modelId="{E4F7E0EC-0D66-4AF0-B5CF-9CE222CF613E}" type="presOf" srcId="{6BB79732-396C-44D7-AB2D-B5C063B9D41C}" destId="{0BCBA629-180B-42A9-8BC1-37A5E75FAE07}" srcOrd="1" destOrd="2" presId="urn:microsoft.com/office/officeart/2005/8/layout/cycle4"/>
    <dgm:cxn modelId="{6538E2EC-789B-40C9-B31F-7222E5C0D49B}" srcId="{75123C09-61A4-474E-A520-33F343DF0E0D}" destId="{CDE7B8BC-DAF3-40A0-9227-D76459805221}" srcOrd="2" destOrd="0" parTransId="{9B2E9B36-D95B-4C3C-A843-DB5BA15E7326}" sibTransId="{A1B97B73-7F63-4AF5-91A1-00A20AC2F9FB}"/>
    <dgm:cxn modelId="{2F7FFBED-84A8-47BB-994A-7D53DD48B95A}" srcId="{893A676E-DB57-4629-83DB-ADEE5B2F7477}" destId="{39FC991F-6CE4-4BC5-9563-1B1E27642275}" srcOrd="1" destOrd="0" parTransId="{EE95EA2E-7A2F-46F9-BE32-6226A799BF0F}" sibTransId="{571F20EA-3936-4B1B-A28D-B9EF19541F39}"/>
    <dgm:cxn modelId="{3D7E7BF5-D924-4BA6-BA61-5243C2359A7B}" srcId="{4DB5A6C9-CD41-438D-8FE8-39A23DB821DB}" destId="{0D944A74-B6C5-40F5-B3FC-FD0374FA220A}" srcOrd="1" destOrd="0" parTransId="{EBFDBD86-89CA-4E00-8FDF-53A41ECCC26E}" sibTransId="{0DF47E94-AAF1-4DF9-99CF-971585C03F28}"/>
    <dgm:cxn modelId="{D9B800F7-D6E9-4780-AFAC-15DC2712E55E}" type="presOf" srcId="{411C13B4-0DAE-4596-A6EE-9CE96FAA0005}" destId="{83F40F72-E300-4E3E-A2C1-7D593A9E024A}" srcOrd="0" destOrd="1" presId="urn:microsoft.com/office/officeart/2005/8/layout/cycle4"/>
    <dgm:cxn modelId="{864E97F8-4953-4E1F-942B-F03A28145C1E}" type="presOf" srcId="{3476E750-1E37-4549-964D-B16959756E74}" destId="{ABF77128-F315-49C6-99D8-7B9FDBB6C6E8}" srcOrd="1" destOrd="2" presId="urn:microsoft.com/office/officeart/2005/8/layout/cycle4"/>
    <dgm:cxn modelId="{21E2CEF9-CE9B-4D3A-BDFC-E6B02E8C5018}" type="presOf" srcId="{39FC991F-6CE4-4BC5-9563-1B1E27642275}" destId="{9A5E0FF5-6F1B-42EA-A98D-009787293670}" srcOrd="0" destOrd="1" presId="urn:microsoft.com/office/officeart/2005/8/layout/cycle4"/>
    <dgm:cxn modelId="{36D3F0FB-A3EC-4AA3-986F-EE9313449044}" type="presOf" srcId="{351AAD8F-9963-4BAB-8CDF-9F982B894D9F}" destId="{36DA1968-4E12-435C-AE57-03934DA03E2C}" srcOrd="1" destOrd="8" presId="urn:microsoft.com/office/officeart/2005/8/layout/cycle4"/>
    <dgm:cxn modelId="{F9E3A4FC-CFDE-49E4-B079-084209544C3B}" srcId="{BECD82E7-F657-4E72-97CC-5A524A6E7A76}" destId="{75123C09-61A4-474E-A520-33F343DF0E0D}" srcOrd="0" destOrd="0" parTransId="{FDDAB703-2FFE-4090-8B28-51F670F4D82A}" sibTransId="{9F8A3B59-AE73-4ACD-8A98-DAA9D7DE7DF1}"/>
    <dgm:cxn modelId="{F3415E80-0630-405C-9B78-9596CED87E99}" type="presParOf" srcId="{4132ED3A-1695-4EA3-A799-213090BFD1A3}" destId="{FE20514E-6FFE-47E3-8DE7-7040FAFEED83}" srcOrd="0" destOrd="0" presId="urn:microsoft.com/office/officeart/2005/8/layout/cycle4"/>
    <dgm:cxn modelId="{90F9A5D4-AA0F-40AF-A49C-16938FBE4503}" type="presParOf" srcId="{FE20514E-6FFE-47E3-8DE7-7040FAFEED83}" destId="{F9D8FF04-B2C6-40D0-93FB-DB15C4806D27}" srcOrd="0" destOrd="0" presId="urn:microsoft.com/office/officeart/2005/8/layout/cycle4"/>
    <dgm:cxn modelId="{E40AAC6B-42C3-4FFC-A406-50125B0FDFEC}" type="presParOf" srcId="{F9D8FF04-B2C6-40D0-93FB-DB15C4806D27}" destId="{4B7C5975-627D-415B-86A3-D00A38052F6C}" srcOrd="0" destOrd="0" presId="urn:microsoft.com/office/officeart/2005/8/layout/cycle4"/>
    <dgm:cxn modelId="{5AA8455D-121B-4476-ADD5-7A5CE72175EB}" type="presParOf" srcId="{F9D8FF04-B2C6-40D0-93FB-DB15C4806D27}" destId="{36DA1968-4E12-435C-AE57-03934DA03E2C}" srcOrd="1" destOrd="0" presId="urn:microsoft.com/office/officeart/2005/8/layout/cycle4"/>
    <dgm:cxn modelId="{D9E86A63-5873-462F-97C2-7361D491C766}" type="presParOf" srcId="{FE20514E-6FFE-47E3-8DE7-7040FAFEED83}" destId="{38D29B59-B401-4482-A142-36B74C28A1F5}" srcOrd="1" destOrd="0" presId="urn:microsoft.com/office/officeart/2005/8/layout/cycle4"/>
    <dgm:cxn modelId="{EB5A5DD0-BB9C-4F1C-9F24-387876785BB5}" type="presParOf" srcId="{38D29B59-B401-4482-A142-36B74C28A1F5}" destId="{DEE43DBB-53B2-4B5C-9937-03326D797469}" srcOrd="0" destOrd="0" presId="urn:microsoft.com/office/officeart/2005/8/layout/cycle4"/>
    <dgm:cxn modelId="{6F7580B4-EF13-4D4A-AD4F-07BAD983F65A}" type="presParOf" srcId="{38D29B59-B401-4482-A142-36B74C28A1F5}" destId="{9B208895-0EA0-4336-AAB4-09AA064BDDEE}" srcOrd="1" destOrd="0" presId="urn:microsoft.com/office/officeart/2005/8/layout/cycle4"/>
    <dgm:cxn modelId="{3D2F4255-3779-4493-8DE8-832995BE2978}" type="presParOf" srcId="{FE20514E-6FFE-47E3-8DE7-7040FAFEED83}" destId="{A7595320-060C-4B4C-B243-0D3C73C90419}" srcOrd="2" destOrd="0" presId="urn:microsoft.com/office/officeart/2005/8/layout/cycle4"/>
    <dgm:cxn modelId="{428752A0-1A3C-4E65-B08F-7EFE12F829CD}" type="presParOf" srcId="{A7595320-060C-4B4C-B243-0D3C73C90419}" destId="{83F40F72-E300-4E3E-A2C1-7D593A9E024A}" srcOrd="0" destOrd="0" presId="urn:microsoft.com/office/officeart/2005/8/layout/cycle4"/>
    <dgm:cxn modelId="{5125AB61-C2EE-480F-8D42-E8CEBAB8AB09}" type="presParOf" srcId="{A7595320-060C-4B4C-B243-0D3C73C90419}" destId="{0BCBA629-180B-42A9-8BC1-37A5E75FAE07}" srcOrd="1" destOrd="0" presId="urn:microsoft.com/office/officeart/2005/8/layout/cycle4"/>
    <dgm:cxn modelId="{AAA0E2BB-412D-42CA-96B6-6211A842C699}" type="presParOf" srcId="{FE20514E-6FFE-47E3-8DE7-7040FAFEED83}" destId="{9A231B35-2696-41BB-83DF-892F7F3F6D00}" srcOrd="3" destOrd="0" presId="urn:microsoft.com/office/officeart/2005/8/layout/cycle4"/>
    <dgm:cxn modelId="{168CE183-74A8-41CD-9B61-303FC22D48E3}" type="presParOf" srcId="{9A231B35-2696-41BB-83DF-892F7F3F6D00}" destId="{9A5E0FF5-6F1B-42EA-A98D-009787293670}" srcOrd="0" destOrd="0" presId="urn:microsoft.com/office/officeart/2005/8/layout/cycle4"/>
    <dgm:cxn modelId="{050A4987-2036-49E5-81AD-FF9380824CFC}" type="presParOf" srcId="{9A231B35-2696-41BB-83DF-892F7F3F6D00}" destId="{ABF77128-F315-49C6-99D8-7B9FDBB6C6E8}" srcOrd="1" destOrd="0" presId="urn:microsoft.com/office/officeart/2005/8/layout/cycle4"/>
    <dgm:cxn modelId="{60B3F580-5047-4CD8-B395-063E183E489F}" type="presParOf" srcId="{FE20514E-6FFE-47E3-8DE7-7040FAFEED83}" destId="{769A6664-9562-48C8-A381-4576C37E9FE9}" srcOrd="4" destOrd="0" presId="urn:microsoft.com/office/officeart/2005/8/layout/cycle4"/>
    <dgm:cxn modelId="{96455D9B-C5B4-4C06-A4F0-DBB45358BF44}" type="presParOf" srcId="{4132ED3A-1695-4EA3-A799-213090BFD1A3}" destId="{C91F5C89-C249-43E7-83F7-73ECBEE42021}" srcOrd="1" destOrd="0" presId="urn:microsoft.com/office/officeart/2005/8/layout/cycle4"/>
    <dgm:cxn modelId="{26C15F5A-7B97-4FF8-8E28-9AC18FA6D70B}" type="presParOf" srcId="{C91F5C89-C249-43E7-83F7-73ECBEE42021}" destId="{994BC2F3-412D-4F5F-97F6-8E27AE300556}" srcOrd="0" destOrd="0" presId="urn:microsoft.com/office/officeart/2005/8/layout/cycle4"/>
    <dgm:cxn modelId="{20152262-2C4D-4C52-93AF-EAF7416E28B4}" type="presParOf" srcId="{C91F5C89-C249-43E7-83F7-73ECBEE42021}" destId="{1B662D30-3603-41FA-B6C1-3F97DBD6111A}" srcOrd="1" destOrd="0" presId="urn:microsoft.com/office/officeart/2005/8/layout/cycle4"/>
    <dgm:cxn modelId="{9A9DD1CB-6218-4899-84DE-A6CE73AD9AA3}" type="presParOf" srcId="{C91F5C89-C249-43E7-83F7-73ECBEE42021}" destId="{FDA6ADC8-6EB2-42A7-8274-D7ECF3426B66}" srcOrd="2" destOrd="0" presId="urn:microsoft.com/office/officeart/2005/8/layout/cycle4"/>
    <dgm:cxn modelId="{E28F1A62-ACAE-4776-8A0A-556C8A561F1C}" type="presParOf" srcId="{C91F5C89-C249-43E7-83F7-73ECBEE42021}" destId="{CAE03023-4D78-485F-808A-B072F45B9680}" srcOrd="3" destOrd="0" presId="urn:microsoft.com/office/officeart/2005/8/layout/cycle4"/>
    <dgm:cxn modelId="{8AA9DDD5-4A1C-4E3D-A8B1-F075A27A9FA9}" type="presParOf" srcId="{C91F5C89-C249-43E7-83F7-73ECBEE42021}" destId="{BAE98A24-10B9-4D3E-9D95-7939CC47CF5C}" srcOrd="4" destOrd="0" presId="urn:microsoft.com/office/officeart/2005/8/layout/cycle4"/>
    <dgm:cxn modelId="{F87DDE44-5A5D-400B-9B29-B6E68ECC9C03}" type="presParOf" srcId="{4132ED3A-1695-4EA3-A799-213090BFD1A3}" destId="{2678AB1E-D4F2-44A7-B4A4-AB5F01B96D1D}" srcOrd="2" destOrd="0" presId="urn:microsoft.com/office/officeart/2005/8/layout/cycle4"/>
    <dgm:cxn modelId="{7AE4E56D-3502-480C-BE06-69F9BD51A41D}" type="presParOf" srcId="{4132ED3A-1695-4EA3-A799-213090BFD1A3}" destId="{8D21D19C-ED30-41DF-B786-CDCB76E3C9BA}"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F40F72-E300-4E3E-A2C1-7D593A9E024A}">
      <dsp:nvSpPr>
        <dsp:cNvPr id="0" name=""/>
        <dsp:cNvSpPr/>
      </dsp:nvSpPr>
      <dsp:spPr>
        <a:xfrm>
          <a:off x="7366374" y="3284193"/>
          <a:ext cx="3500044" cy="3101833"/>
        </a:xfrm>
        <a:prstGeom prst="roundRect">
          <a:avLst>
            <a:gd name="adj" fmla="val 10000"/>
          </a:avLst>
        </a:prstGeom>
        <a:solidFill>
          <a:schemeClr val="lt1">
            <a:alpha val="90000"/>
            <a:hueOff val="0"/>
            <a:satOff val="0"/>
            <a:lumOff val="0"/>
            <a:alphaOff val="0"/>
          </a:schemeClr>
        </a:solidFill>
        <a:ln w="38100" cap="flat" cmpd="sng" algn="ctr">
          <a:solidFill>
            <a:srgbClr val="C844EC"/>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228600" lvl="1" indent="-228600" algn="l" defTabSz="889000">
            <a:lnSpc>
              <a:spcPct val="90000"/>
            </a:lnSpc>
            <a:spcBef>
              <a:spcPct val="0"/>
            </a:spcBef>
            <a:spcAft>
              <a:spcPct val="15000"/>
            </a:spcAft>
            <a:buChar char="•"/>
          </a:pPr>
          <a:r>
            <a:rPr lang="fi-FI" sz="2000" kern="1200"/>
            <a:t>Oma mieliala ja jaksaminen</a:t>
          </a:r>
        </a:p>
        <a:p>
          <a:pPr marL="228600" lvl="1" indent="-228600" algn="l" defTabSz="889000">
            <a:lnSpc>
              <a:spcPct val="90000"/>
            </a:lnSpc>
            <a:spcBef>
              <a:spcPct val="0"/>
            </a:spcBef>
            <a:spcAft>
              <a:spcPct val="15000"/>
            </a:spcAft>
            <a:buChar char="•"/>
          </a:pPr>
          <a:r>
            <a:rPr lang="fi-FI" sz="2000" kern="1200"/>
            <a:t>Läheisten vointi</a:t>
          </a:r>
        </a:p>
        <a:p>
          <a:pPr marL="228600" lvl="1" indent="-228600" algn="l" defTabSz="889000">
            <a:lnSpc>
              <a:spcPct val="90000"/>
            </a:lnSpc>
            <a:spcBef>
              <a:spcPct val="0"/>
            </a:spcBef>
            <a:spcAft>
              <a:spcPct val="15000"/>
            </a:spcAft>
            <a:buChar char="•"/>
          </a:pPr>
          <a:r>
            <a:rPr lang="fi-FI" sz="2000" kern="1200"/>
            <a:t>Fyysiset sairaudet/oireet</a:t>
          </a:r>
        </a:p>
        <a:p>
          <a:pPr marL="228600" lvl="1" indent="-228600" algn="l" defTabSz="889000">
            <a:lnSpc>
              <a:spcPct val="90000"/>
            </a:lnSpc>
            <a:spcBef>
              <a:spcPct val="0"/>
            </a:spcBef>
            <a:spcAft>
              <a:spcPct val="15000"/>
            </a:spcAft>
            <a:buChar char="•"/>
          </a:pPr>
          <a:r>
            <a:rPr lang="fi-FI" sz="2000" kern="1200"/>
            <a:t>Liikunta</a:t>
          </a:r>
        </a:p>
      </dsp:txBody>
      <dsp:txXfrm>
        <a:off x="8484524" y="4127789"/>
        <a:ext cx="2313757" cy="2190101"/>
      </dsp:txXfrm>
    </dsp:sp>
    <dsp:sp modelId="{9A5E0FF5-6F1B-42EA-A98D-009787293670}">
      <dsp:nvSpPr>
        <dsp:cNvPr id="0" name=""/>
        <dsp:cNvSpPr/>
      </dsp:nvSpPr>
      <dsp:spPr>
        <a:xfrm>
          <a:off x="480960" y="3833686"/>
          <a:ext cx="4125421" cy="2467101"/>
        </a:xfrm>
        <a:prstGeom prst="roundRect">
          <a:avLst>
            <a:gd name="adj" fmla="val 10000"/>
          </a:avLst>
        </a:prstGeom>
        <a:solidFill>
          <a:schemeClr val="lt1">
            <a:alpha val="90000"/>
            <a:hueOff val="0"/>
            <a:satOff val="0"/>
            <a:lumOff val="0"/>
            <a:alphaOff val="0"/>
          </a:schemeClr>
        </a:solidFill>
        <a:ln w="38100" cap="flat" cmpd="sng" algn="ctr">
          <a:solidFill>
            <a:schemeClr val="accent6"/>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228600" lvl="1" indent="-228600" algn="l" defTabSz="889000">
            <a:lnSpc>
              <a:spcPct val="90000"/>
            </a:lnSpc>
            <a:spcBef>
              <a:spcPct val="0"/>
            </a:spcBef>
            <a:spcAft>
              <a:spcPct val="15000"/>
            </a:spcAft>
            <a:buChar char="•"/>
          </a:pPr>
          <a:r>
            <a:rPr lang="fi-FI" sz="2000" kern="1200"/>
            <a:t>Kaverit</a:t>
          </a:r>
        </a:p>
        <a:p>
          <a:pPr marL="228600" lvl="1" indent="-228600" algn="l" defTabSz="889000">
            <a:lnSpc>
              <a:spcPct val="90000"/>
            </a:lnSpc>
            <a:spcBef>
              <a:spcPct val="0"/>
            </a:spcBef>
            <a:spcAft>
              <a:spcPct val="15000"/>
            </a:spcAft>
            <a:buChar char="•"/>
          </a:pPr>
          <a:r>
            <a:rPr lang="fi-FI" sz="2000" kern="1200"/>
            <a:t>Harrastukset</a:t>
          </a:r>
        </a:p>
        <a:p>
          <a:pPr marL="228600" lvl="1" indent="-228600" algn="l" defTabSz="889000">
            <a:lnSpc>
              <a:spcPct val="90000"/>
            </a:lnSpc>
            <a:spcBef>
              <a:spcPct val="0"/>
            </a:spcBef>
            <a:spcAft>
              <a:spcPct val="15000"/>
            </a:spcAft>
            <a:buChar char="•"/>
          </a:pPr>
          <a:r>
            <a:rPr lang="fi-FI" sz="2000" kern="1200"/>
            <a:t>Päihteet</a:t>
          </a:r>
        </a:p>
      </dsp:txBody>
      <dsp:txXfrm>
        <a:off x="535154" y="4504655"/>
        <a:ext cx="2779407" cy="1741938"/>
      </dsp:txXfrm>
    </dsp:sp>
    <dsp:sp modelId="{DEE43DBB-53B2-4B5C-9937-03326D797469}">
      <dsp:nvSpPr>
        <dsp:cNvPr id="0" name=""/>
        <dsp:cNvSpPr/>
      </dsp:nvSpPr>
      <dsp:spPr>
        <a:xfrm>
          <a:off x="6973489" y="138309"/>
          <a:ext cx="3844863" cy="2876533"/>
        </a:xfrm>
        <a:prstGeom prst="roundRect">
          <a:avLst>
            <a:gd name="adj" fmla="val 10000"/>
          </a:avLst>
        </a:prstGeom>
        <a:solidFill>
          <a:schemeClr val="lt1">
            <a:alpha val="90000"/>
            <a:hueOff val="0"/>
            <a:satOff val="0"/>
            <a:lumOff val="0"/>
            <a:alphaOff val="0"/>
          </a:schemeClr>
        </a:solidFill>
        <a:ln w="38100" cap="flat" cmpd="sng" algn="ctr">
          <a:solidFill>
            <a:srgbClr val="92D050"/>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228600" lvl="1" indent="-228600" algn="l" defTabSz="889000">
            <a:lnSpc>
              <a:spcPct val="90000"/>
            </a:lnSpc>
            <a:spcBef>
              <a:spcPct val="0"/>
            </a:spcBef>
            <a:spcAft>
              <a:spcPct val="15000"/>
            </a:spcAft>
            <a:buChar char="•"/>
          </a:pPr>
          <a:r>
            <a:rPr lang="fi-FI" sz="2000" kern="1200"/>
            <a:t>Miten sujuu? </a:t>
          </a:r>
        </a:p>
        <a:p>
          <a:pPr marL="228600" lvl="1" indent="-228600" algn="l" defTabSz="889000">
            <a:lnSpc>
              <a:spcPct val="90000"/>
            </a:lnSpc>
            <a:spcBef>
              <a:spcPct val="0"/>
            </a:spcBef>
            <a:spcAft>
              <a:spcPct val="15000"/>
            </a:spcAft>
            <a:buChar char="•"/>
          </a:pPr>
          <a:r>
            <a:rPr lang="fi-FI" sz="2000" kern="1200"/>
            <a:t>Nukkuminen</a:t>
          </a:r>
        </a:p>
        <a:p>
          <a:pPr marL="228600" lvl="1" indent="-228600" algn="l" defTabSz="889000">
            <a:lnSpc>
              <a:spcPct val="90000"/>
            </a:lnSpc>
            <a:spcBef>
              <a:spcPct val="0"/>
            </a:spcBef>
            <a:spcAft>
              <a:spcPct val="15000"/>
            </a:spcAft>
            <a:buChar char="•"/>
          </a:pPr>
          <a:r>
            <a:rPr lang="fi-FI" sz="2000" kern="1200"/>
            <a:t>Syöminen</a:t>
          </a:r>
        </a:p>
        <a:p>
          <a:pPr marL="228600" lvl="1" indent="-228600" algn="l" defTabSz="889000">
            <a:lnSpc>
              <a:spcPct val="90000"/>
            </a:lnSpc>
            <a:spcBef>
              <a:spcPct val="0"/>
            </a:spcBef>
            <a:spcAft>
              <a:spcPct val="15000"/>
            </a:spcAft>
            <a:buChar char="•"/>
          </a:pPr>
          <a:r>
            <a:rPr lang="fi-FI" sz="2000" kern="1200"/>
            <a:t>Ruutu-aika</a:t>
          </a:r>
        </a:p>
        <a:p>
          <a:pPr marL="228600" lvl="1" indent="-228600" algn="l" defTabSz="889000">
            <a:lnSpc>
              <a:spcPct val="90000"/>
            </a:lnSpc>
            <a:spcBef>
              <a:spcPct val="0"/>
            </a:spcBef>
            <a:spcAft>
              <a:spcPct val="15000"/>
            </a:spcAft>
            <a:buChar char="•"/>
          </a:pPr>
          <a:r>
            <a:rPr lang="fi-FI" sz="2000" kern="1200"/>
            <a:t>Rajat ja säännöt</a:t>
          </a:r>
        </a:p>
        <a:p>
          <a:pPr marL="228600" lvl="1" indent="-228600" algn="l" defTabSz="889000">
            <a:lnSpc>
              <a:spcPct val="90000"/>
            </a:lnSpc>
            <a:spcBef>
              <a:spcPct val="0"/>
            </a:spcBef>
            <a:spcAft>
              <a:spcPct val="15000"/>
            </a:spcAft>
            <a:buChar char="•"/>
          </a:pPr>
          <a:r>
            <a:rPr lang="fi-FI" sz="2000" kern="1200"/>
            <a:t>Perhetilanne</a:t>
          </a:r>
        </a:p>
      </dsp:txBody>
      <dsp:txXfrm>
        <a:off x="8190136" y="201497"/>
        <a:ext cx="2565028" cy="2031024"/>
      </dsp:txXfrm>
    </dsp:sp>
    <dsp:sp modelId="{4B7C5975-627D-415B-86A3-D00A38052F6C}">
      <dsp:nvSpPr>
        <dsp:cNvPr id="0" name=""/>
        <dsp:cNvSpPr/>
      </dsp:nvSpPr>
      <dsp:spPr>
        <a:xfrm>
          <a:off x="438147" y="124032"/>
          <a:ext cx="5259641" cy="2973771"/>
        </a:xfrm>
        <a:prstGeom prst="roundRect">
          <a:avLst>
            <a:gd name="adj" fmla="val 10000"/>
          </a:avLst>
        </a:prstGeom>
        <a:solidFill>
          <a:schemeClr val="lt1">
            <a:alpha val="90000"/>
            <a:hueOff val="0"/>
            <a:satOff val="0"/>
            <a:lumOff val="0"/>
            <a:alphaOff val="0"/>
          </a:schemeClr>
        </a:solidFill>
        <a:ln w="38100" cap="flat" cmpd="sng" algn="ctr">
          <a:solidFill>
            <a:schemeClr val="accent5">
              <a:lumMod val="60000"/>
              <a:lumOff val="4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0" tIns="76200" rIns="76200" bIns="76200" numCol="1" spcCol="1270" anchor="t" anchorCtr="0">
          <a:noAutofit/>
        </a:bodyPr>
        <a:lstStyle/>
        <a:p>
          <a:pPr marL="228600" lvl="1" indent="-228600" algn="l" defTabSz="889000">
            <a:lnSpc>
              <a:spcPct val="90000"/>
            </a:lnSpc>
            <a:spcBef>
              <a:spcPct val="0"/>
            </a:spcBef>
            <a:spcAft>
              <a:spcPct val="15000"/>
            </a:spcAft>
            <a:buChar char="•"/>
          </a:pPr>
          <a:r>
            <a:rPr lang="fi-FI" sz="2000" kern="1200"/>
            <a:t>Poissaolot</a:t>
          </a:r>
        </a:p>
        <a:p>
          <a:pPr marL="228600" lvl="1" indent="-228600" algn="l" defTabSz="889000">
            <a:lnSpc>
              <a:spcPct val="90000"/>
            </a:lnSpc>
            <a:spcBef>
              <a:spcPct val="0"/>
            </a:spcBef>
            <a:spcAft>
              <a:spcPct val="15000"/>
            </a:spcAft>
            <a:buChar char="•"/>
          </a:pPr>
          <a:r>
            <a:rPr lang="fi-FI" sz="2000" kern="1200"/>
            <a:t>Motivaatio</a:t>
          </a:r>
        </a:p>
        <a:p>
          <a:pPr marL="228600" lvl="1" indent="-228600" algn="l" defTabSz="889000">
            <a:lnSpc>
              <a:spcPct val="90000"/>
            </a:lnSpc>
            <a:spcBef>
              <a:spcPct val="0"/>
            </a:spcBef>
            <a:spcAft>
              <a:spcPct val="15000"/>
            </a:spcAft>
            <a:buChar char="•"/>
          </a:pPr>
          <a:r>
            <a:rPr lang="fi-FI" sz="2000" kern="1200"/>
            <a:t>Koulumatkat</a:t>
          </a:r>
        </a:p>
        <a:p>
          <a:pPr marL="228600" lvl="1" indent="-228600" algn="l" defTabSz="889000">
            <a:lnSpc>
              <a:spcPct val="90000"/>
            </a:lnSpc>
            <a:spcBef>
              <a:spcPct val="0"/>
            </a:spcBef>
            <a:spcAft>
              <a:spcPct val="15000"/>
            </a:spcAft>
            <a:buChar char="•"/>
          </a:pPr>
          <a:r>
            <a:rPr lang="fi-FI" sz="2000" kern="1200"/>
            <a:t>Välitunnit</a:t>
          </a:r>
        </a:p>
        <a:p>
          <a:pPr marL="228600" lvl="1" indent="-228600" algn="l" defTabSz="889000">
            <a:lnSpc>
              <a:spcPct val="90000"/>
            </a:lnSpc>
            <a:spcBef>
              <a:spcPct val="0"/>
            </a:spcBef>
            <a:spcAft>
              <a:spcPct val="15000"/>
            </a:spcAft>
            <a:buChar char="•"/>
          </a:pPr>
          <a:r>
            <a:rPr lang="fi-FI" sz="2000" kern="1200"/>
            <a:t>Oppiminen ja mahdolliset vaikeudet</a:t>
          </a:r>
        </a:p>
        <a:p>
          <a:pPr marL="228600" lvl="1" indent="-228600" algn="l" defTabSz="889000">
            <a:lnSpc>
              <a:spcPct val="90000"/>
            </a:lnSpc>
            <a:spcBef>
              <a:spcPct val="0"/>
            </a:spcBef>
            <a:spcAft>
              <a:spcPct val="15000"/>
            </a:spcAft>
            <a:buChar char="•"/>
          </a:pPr>
          <a:r>
            <a:rPr lang="fi-FI" sz="2000" kern="1200"/>
            <a:t>Kotitehtävät/arvosanat</a:t>
          </a:r>
        </a:p>
        <a:p>
          <a:pPr marL="228600" lvl="1" indent="-228600" algn="l" defTabSz="889000">
            <a:lnSpc>
              <a:spcPct val="90000"/>
            </a:lnSpc>
            <a:spcBef>
              <a:spcPct val="0"/>
            </a:spcBef>
            <a:spcAft>
              <a:spcPct val="15000"/>
            </a:spcAft>
            <a:buChar char="•"/>
          </a:pPr>
          <a:r>
            <a:rPr lang="fi-FI" sz="2000" kern="1200"/>
            <a:t>Kiusaaminen</a:t>
          </a:r>
        </a:p>
        <a:p>
          <a:pPr marL="228600" lvl="1" indent="-228600" algn="l" defTabSz="889000">
            <a:lnSpc>
              <a:spcPct val="90000"/>
            </a:lnSpc>
            <a:spcBef>
              <a:spcPct val="0"/>
            </a:spcBef>
            <a:spcAft>
              <a:spcPct val="15000"/>
            </a:spcAft>
            <a:buChar char="•"/>
          </a:pPr>
          <a:r>
            <a:rPr lang="fi-FI" sz="2000" kern="1200"/>
            <a:t>Kaverit</a:t>
          </a:r>
        </a:p>
        <a:p>
          <a:pPr marL="57150" lvl="1" indent="-57150" algn="l" defTabSz="488950">
            <a:lnSpc>
              <a:spcPct val="90000"/>
            </a:lnSpc>
            <a:spcBef>
              <a:spcPct val="0"/>
            </a:spcBef>
            <a:spcAft>
              <a:spcPct val="15000"/>
            </a:spcAft>
            <a:buChar char="•"/>
          </a:pPr>
          <a:endParaRPr lang="fi-FI" sz="1100" kern="1200"/>
        </a:p>
      </dsp:txBody>
      <dsp:txXfrm>
        <a:off x="503471" y="189356"/>
        <a:ext cx="3551101" cy="2099680"/>
      </dsp:txXfrm>
    </dsp:sp>
    <dsp:sp modelId="{994BC2F3-412D-4F5F-97F6-8E27AE300556}">
      <dsp:nvSpPr>
        <dsp:cNvPr id="0" name=""/>
        <dsp:cNvSpPr/>
      </dsp:nvSpPr>
      <dsp:spPr>
        <a:xfrm>
          <a:off x="3031944" y="516369"/>
          <a:ext cx="2731085" cy="2677182"/>
        </a:xfrm>
        <a:prstGeom prst="pieWedge">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fi-FI" sz="3200" kern="1200">
              <a:solidFill>
                <a:sysClr val="windowText" lastClr="000000"/>
              </a:solidFill>
            </a:rPr>
            <a:t>KOULU</a:t>
          </a:r>
        </a:p>
      </dsp:txBody>
      <dsp:txXfrm>
        <a:off x="3831860" y="1300497"/>
        <a:ext cx="1931169" cy="1893054"/>
      </dsp:txXfrm>
    </dsp:sp>
    <dsp:sp modelId="{1B662D30-3603-41FA-B6C1-3F97DBD6111A}">
      <dsp:nvSpPr>
        <dsp:cNvPr id="0" name=""/>
        <dsp:cNvSpPr/>
      </dsp:nvSpPr>
      <dsp:spPr>
        <a:xfrm rot="5400000">
          <a:off x="5765281" y="562556"/>
          <a:ext cx="2699600" cy="2559181"/>
        </a:xfrm>
        <a:prstGeom prst="pieWedge">
          <a:avLst/>
        </a:prstGeom>
        <a:solidFill>
          <a:schemeClr val="accent5">
            <a:hueOff val="548193"/>
            <a:satOff val="11448"/>
            <a:lumOff val="-65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fi-FI" sz="3200" kern="1200">
              <a:solidFill>
                <a:sysClr val="windowText" lastClr="000000"/>
              </a:solidFill>
            </a:rPr>
            <a:t>KOTI</a:t>
          </a:r>
        </a:p>
      </dsp:txBody>
      <dsp:txXfrm rot="-5400000">
        <a:off x="5835490" y="1283042"/>
        <a:ext cx="1809614" cy="1908905"/>
      </dsp:txXfrm>
    </dsp:sp>
    <dsp:sp modelId="{FDA6ADC8-6EB2-42A7-8274-D7ECF3426B66}">
      <dsp:nvSpPr>
        <dsp:cNvPr id="0" name=""/>
        <dsp:cNvSpPr/>
      </dsp:nvSpPr>
      <dsp:spPr>
        <a:xfrm rot="10800000">
          <a:off x="5788233" y="3221995"/>
          <a:ext cx="2582387" cy="2749954"/>
        </a:xfrm>
        <a:prstGeom prst="pieWedge">
          <a:avLst/>
        </a:prstGeom>
        <a:solidFill>
          <a:srgbClr val="C844EC"/>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fi-FI" sz="3200" kern="1200">
              <a:solidFill>
                <a:sysClr val="windowText" lastClr="000000"/>
              </a:solidFill>
            </a:rPr>
            <a:t>HYVIN-VOINTI</a:t>
          </a:r>
        </a:p>
      </dsp:txBody>
      <dsp:txXfrm rot="10800000">
        <a:off x="5788233" y="3221995"/>
        <a:ext cx="1826023" cy="1944511"/>
      </dsp:txXfrm>
    </dsp:sp>
    <dsp:sp modelId="{CAE03023-4D78-485F-808A-B072F45B9680}">
      <dsp:nvSpPr>
        <dsp:cNvPr id="0" name=""/>
        <dsp:cNvSpPr/>
      </dsp:nvSpPr>
      <dsp:spPr>
        <a:xfrm rot="16200000">
          <a:off x="2997360" y="3259873"/>
          <a:ext cx="2773949" cy="2698248"/>
        </a:xfrm>
        <a:prstGeom prst="pieWedge">
          <a:avLst/>
        </a:prstGeom>
        <a:solidFill>
          <a:schemeClr val="accent6"/>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fi-FI" sz="3200" kern="1200">
              <a:solidFill>
                <a:sysClr val="windowText" lastClr="000000"/>
              </a:solidFill>
            </a:rPr>
            <a:t>VAPAA-AIKA</a:t>
          </a:r>
        </a:p>
      </dsp:txBody>
      <dsp:txXfrm rot="5400000">
        <a:off x="3825509" y="3222023"/>
        <a:ext cx="1907949" cy="1961478"/>
      </dsp:txXfrm>
    </dsp:sp>
    <dsp:sp modelId="{2678AB1E-D4F2-44A7-B4A4-AB5F01B96D1D}">
      <dsp:nvSpPr>
        <dsp:cNvPr id="0" name=""/>
        <dsp:cNvSpPr/>
      </dsp:nvSpPr>
      <dsp:spPr>
        <a:xfrm>
          <a:off x="5276306" y="2670649"/>
          <a:ext cx="972353" cy="845525"/>
        </a:xfrm>
        <a:prstGeom prst="circularArrow">
          <a:avLst/>
        </a:prstGeom>
        <a:solidFill>
          <a:schemeClr val="tx1"/>
        </a:solidFill>
        <a:ln w="15875" cap="flat" cmpd="sng" algn="ctr">
          <a:solidFill>
            <a:schemeClr val="lt1">
              <a:hueOff val="0"/>
              <a:satOff val="0"/>
              <a:lumOff val="0"/>
              <a:alphaOff val="0"/>
            </a:schemeClr>
          </a:solidFill>
          <a:prstDash val="solid"/>
        </a:ln>
        <a:effectLst>
          <a:glow rad="63500">
            <a:schemeClr val="accent1">
              <a:satMod val="175000"/>
              <a:alpha val="40000"/>
            </a:schemeClr>
          </a:glow>
        </a:effectLst>
      </dsp:spPr>
      <dsp:style>
        <a:lnRef idx="2">
          <a:scrgbClr r="0" g="0" b="0"/>
        </a:lnRef>
        <a:fillRef idx="1">
          <a:scrgbClr r="0" g="0" b="0"/>
        </a:fillRef>
        <a:effectRef idx="0">
          <a:scrgbClr r="0" g="0" b="0"/>
        </a:effectRef>
        <a:fontRef idx="minor"/>
      </dsp:style>
    </dsp:sp>
    <dsp:sp modelId="{8D21D19C-ED30-41DF-B786-CDCB76E3C9BA}">
      <dsp:nvSpPr>
        <dsp:cNvPr id="0" name=""/>
        <dsp:cNvSpPr/>
      </dsp:nvSpPr>
      <dsp:spPr>
        <a:xfrm rot="10800000">
          <a:off x="5276306" y="2959806"/>
          <a:ext cx="972353" cy="845525"/>
        </a:xfrm>
        <a:prstGeom prst="circularArrow">
          <a:avLst/>
        </a:prstGeom>
        <a:solidFill>
          <a:schemeClr val="tx1"/>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14DC4984-0CA5-44C5-92D5-6BDBA935CDEB}" type="datetimeFigureOut">
              <a:rPr lang="en-US"/>
              <a:t>9/20/2022</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9031E4B-7E0E-4684-86DF-92AC1D8C1804}" type="slidenum">
              <a:rPr lang="en-US"/>
              <a:t>‹#›</a:t>
            </a:fld>
            <a:endParaRPr lang="en-US"/>
          </a:p>
        </p:txBody>
      </p:sp>
    </p:spTree>
    <p:extLst>
      <p:ext uri="{BB962C8B-B14F-4D97-AF65-F5344CB8AC3E}">
        <p14:creationId xmlns:p14="http://schemas.microsoft.com/office/powerpoint/2010/main" val="29616799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F9031E4B-7E0E-4684-86DF-92AC1D8C1804}" type="slidenum">
              <a:rPr lang="en-US"/>
              <a:t>15</a:t>
            </a:fld>
            <a:endParaRPr lang="en-US"/>
          </a:p>
        </p:txBody>
      </p:sp>
    </p:spTree>
    <p:extLst>
      <p:ext uri="{BB962C8B-B14F-4D97-AF65-F5344CB8AC3E}">
        <p14:creationId xmlns:p14="http://schemas.microsoft.com/office/powerpoint/2010/main" val="3149670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557" name="Group 1556"/>
          <p:cNvGrpSpPr/>
          <p:nvPr/>
        </p:nvGrpSpPr>
        <p:grpSpPr>
          <a:xfrm>
            <a:off x="0" y="420256"/>
            <a:ext cx="12188952" cy="3795497"/>
            <a:chOff x="0" y="420256"/>
            <a:chExt cx="12188952" cy="3795497"/>
          </a:xfrm>
        </p:grpSpPr>
        <p:cxnSp>
          <p:nvCxnSpPr>
            <p:cNvPr id="1558" name="Straight Connector 1557"/>
            <p:cNvCxnSpPr/>
            <p:nvPr/>
          </p:nvCxnSpPr>
          <p:spPr>
            <a:xfrm>
              <a:off x="0" y="4215753"/>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59" name="Straight Connector 1558"/>
            <p:cNvCxnSpPr/>
            <p:nvPr/>
          </p:nvCxnSpPr>
          <p:spPr>
            <a:xfrm>
              <a:off x="0" y="3794032"/>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0" name="Straight Connector 1559"/>
            <p:cNvCxnSpPr/>
            <p:nvPr/>
          </p:nvCxnSpPr>
          <p:spPr>
            <a:xfrm>
              <a:off x="0" y="3372310"/>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1" name="Straight Connector 1560"/>
            <p:cNvCxnSpPr/>
            <p:nvPr/>
          </p:nvCxnSpPr>
          <p:spPr>
            <a:xfrm>
              <a:off x="0" y="2950588"/>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2" name="Straight Connector 1561"/>
            <p:cNvCxnSpPr/>
            <p:nvPr/>
          </p:nvCxnSpPr>
          <p:spPr>
            <a:xfrm>
              <a:off x="0" y="2528866"/>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3" name="Straight Connector 1562"/>
            <p:cNvCxnSpPr/>
            <p:nvPr/>
          </p:nvCxnSpPr>
          <p:spPr>
            <a:xfrm>
              <a:off x="0" y="2107144"/>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4" name="Straight Connector 1563"/>
            <p:cNvCxnSpPr/>
            <p:nvPr/>
          </p:nvCxnSpPr>
          <p:spPr>
            <a:xfrm>
              <a:off x="0" y="1685422"/>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5" name="Straight Connector 1564"/>
            <p:cNvCxnSpPr/>
            <p:nvPr/>
          </p:nvCxnSpPr>
          <p:spPr>
            <a:xfrm>
              <a:off x="0" y="1263700"/>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6" name="Straight Connector 1565"/>
            <p:cNvCxnSpPr/>
            <p:nvPr/>
          </p:nvCxnSpPr>
          <p:spPr>
            <a:xfrm>
              <a:off x="0" y="841978"/>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67" name="Straight Connector 1566"/>
            <p:cNvCxnSpPr/>
            <p:nvPr/>
          </p:nvCxnSpPr>
          <p:spPr>
            <a:xfrm>
              <a:off x="0" y="420256"/>
              <a:ext cx="12188952" cy="0"/>
            </a:xfrm>
            <a:prstGeom prst="line">
              <a:avLst/>
            </a:prstGeom>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568" name="Rectangle 379"/>
          <p:cNvSpPr/>
          <p:nvPr/>
        </p:nvSpPr>
        <p:spPr>
          <a:xfrm rot="18900000" flipV="1">
            <a:off x="9445819" y="-965459"/>
            <a:ext cx="13717" cy="6493220"/>
          </a:xfrm>
          <a:custGeom>
            <a:avLst/>
            <a:gdLst/>
            <a:ahLst/>
            <a:cxnLst/>
            <a:rect l="l" t="t" r="r" b="b"/>
            <a:pathLst>
              <a:path w="13717" h="6493220">
                <a:moveTo>
                  <a:pt x="1" y="6493220"/>
                </a:moveTo>
                <a:lnTo>
                  <a:pt x="13717" y="6479504"/>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69" name="Rectangle 56"/>
          <p:cNvSpPr/>
          <p:nvPr/>
        </p:nvSpPr>
        <p:spPr>
          <a:xfrm>
            <a:off x="0" y="0"/>
            <a:ext cx="11816540" cy="4572004"/>
          </a:xfrm>
          <a:custGeom>
            <a:avLst/>
            <a:gdLst/>
            <a:ahLst/>
            <a:cxnLst/>
            <a:rect l="l" t="t" r="r" b="b"/>
            <a:pathLst>
              <a:path w="11816540" h="4572004">
                <a:moveTo>
                  <a:pt x="11802824" y="4"/>
                </a:moveTo>
                <a:lnTo>
                  <a:pt x="11816540" y="4"/>
                </a:lnTo>
                <a:lnTo>
                  <a:pt x="11816540" y="4572004"/>
                </a:lnTo>
                <a:lnTo>
                  <a:pt x="11802824" y="4572004"/>
                </a:lnTo>
                <a:close/>
                <a:moveTo>
                  <a:pt x="5901406" y="4"/>
                </a:moveTo>
                <a:lnTo>
                  <a:pt x="5915122" y="4"/>
                </a:lnTo>
                <a:lnTo>
                  <a:pt x="5915122" y="4572004"/>
                </a:lnTo>
                <a:lnTo>
                  <a:pt x="5901406" y="4572004"/>
                </a:lnTo>
                <a:close/>
                <a:moveTo>
                  <a:pt x="10959754" y="3"/>
                </a:moveTo>
                <a:lnTo>
                  <a:pt x="10973470" y="3"/>
                </a:lnTo>
                <a:lnTo>
                  <a:pt x="10973470" y="4572003"/>
                </a:lnTo>
                <a:lnTo>
                  <a:pt x="10959754" y="4572003"/>
                </a:lnTo>
                <a:close/>
                <a:moveTo>
                  <a:pt x="5058348" y="3"/>
                </a:moveTo>
                <a:lnTo>
                  <a:pt x="5072064" y="3"/>
                </a:lnTo>
                <a:lnTo>
                  <a:pt x="5072064" y="4572003"/>
                </a:lnTo>
                <a:lnTo>
                  <a:pt x="5058348" y="4572003"/>
                </a:lnTo>
                <a:close/>
                <a:moveTo>
                  <a:pt x="11381283" y="2"/>
                </a:moveTo>
                <a:lnTo>
                  <a:pt x="11394999" y="2"/>
                </a:lnTo>
                <a:lnTo>
                  <a:pt x="11394999" y="4572002"/>
                </a:lnTo>
                <a:lnTo>
                  <a:pt x="11381283" y="4572002"/>
                </a:lnTo>
                <a:close/>
                <a:moveTo>
                  <a:pt x="10538225" y="2"/>
                </a:moveTo>
                <a:lnTo>
                  <a:pt x="10551941" y="2"/>
                </a:lnTo>
                <a:lnTo>
                  <a:pt x="10551941" y="4572002"/>
                </a:lnTo>
                <a:lnTo>
                  <a:pt x="10538225" y="4572002"/>
                </a:lnTo>
                <a:close/>
                <a:moveTo>
                  <a:pt x="10116696" y="2"/>
                </a:moveTo>
                <a:lnTo>
                  <a:pt x="10130412" y="2"/>
                </a:lnTo>
                <a:lnTo>
                  <a:pt x="10130412" y="4572002"/>
                </a:lnTo>
                <a:lnTo>
                  <a:pt x="10116696" y="4572002"/>
                </a:lnTo>
                <a:close/>
                <a:moveTo>
                  <a:pt x="6322935" y="2"/>
                </a:moveTo>
                <a:lnTo>
                  <a:pt x="6336651" y="2"/>
                </a:lnTo>
                <a:lnTo>
                  <a:pt x="6336651" y="4572002"/>
                </a:lnTo>
                <a:lnTo>
                  <a:pt x="6322935" y="4572002"/>
                </a:lnTo>
                <a:close/>
                <a:moveTo>
                  <a:pt x="5479877" y="2"/>
                </a:moveTo>
                <a:lnTo>
                  <a:pt x="5493593" y="2"/>
                </a:lnTo>
                <a:lnTo>
                  <a:pt x="5493593" y="4572002"/>
                </a:lnTo>
                <a:lnTo>
                  <a:pt x="5479877" y="4572002"/>
                </a:lnTo>
                <a:close/>
                <a:moveTo>
                  <a:pt x="4636819" y="2"/>
                </a:moveTo>
                <a:lnTo>
                  <a:pt x="4650535" y="2"/>
                </a:lnTo>
                <a:lnTo>
                  <a:pt x="4650535" y="4572002"/>
                </a:lnTo>
                <a:lnTo>
                  <a:pt x="4636819" y="4572002"/>
                </a:lnTo>
                <a:close/>
                <a:moveTo>
                  <a:pt x="4215290" y="2"/>
                </a:moveTo>
                <a:lnTo>
                  <a:pt x="4229006" y="2"/>
                </a:lnTo>
                <a:lnTo>
                  <a:pt x="4229006" y="4572002"/>
                </a:lnTo>
                <a:lnTo>
                  <a:pt x="4215290" y="4572002"/>
                </a:lnTo>
                <a:close/>
                <a:moveTo>
                  <a:pt x="421529" y="2"/>
                </a:moveTo>
                <a:lnTo>
                  <a:pt x="435245" y="2"/>
                </a:lnTo>
                <a:lnTo>
                  <a:pt x="435245" y="4572002"/>
                </a:lnTo>
                <a:lnTo>
                  <a:pt x="421529" y="4572002"/>
                </a:lnTo>
                <a:close/>
                <a:moveTo>
                  <a:pt x="0" y="2"/>
                </a:moveTo>
                <a:lnTo>
                  <a:pt x="13716" y="2"/>
                </a:lnTo>
                <a:lnTo>
                  <a:pt x="13716" y="4572002"/>
                </a:lnTo>
                <a:lnTo>
                  <a:pt x="0" y="4572002"/>
                </a:lnTo>
                <a:close/>
                <a:moveTo>
                  <a:pt x="9273638" y="1"/>
                </a:moveTo>
                <a:lnTo>
                  <a:pt x="9287354" y="1"/>
                </a:lnTo>
                <a:lnTo>
                  <a:pt x="9287354" y="4572001"/>
                </a:lnTo>
                <a:lnTo>
                  <a:pt x="9273638" y="4572001"/>
                </a:lnTo>
                <a:close/>
                <a:moveTo>
                  <a:pt x="3372232" y="1"/>
                </a:moveTo>
                <a:lnTo>
                  <a:pt x="3385948" y="1"/>
                </a:lnTo>
                <a:lnTo>
                  <a:pt x="3385948" y="4572001"/>
                </a:lnTo>
                <a:lnTo>
                  <a:pt x="3372232" y="4572001"/>
                </a:lnTo>
                <a:close/>
                <a:moveTo>
                  <a:pt x="9695167" y="0"/>
                </a:moveTo>
                <a:lnTo>
                  <a:pt x="9708883" y="0"/>
                </a:lnTo>
                <a:lnTo>
                  <a:pt x="9708883" y="4572000"/>
                </a:lnTo>
                <a:lnTo>
                  <a:pt x="9695167" y="4572000"/>
                </a:lnTo>
                <a:close/>
                <a:moveTo>
                  <a:pt x="8852109" y="0"/>
                </a:moveTo>
                <a:lnTo>
                  <a:pt x="8865825" y="0"/>
                </a:lnTo>
                <a:lnTo>
                  <a:pt x="8865825" y="4572000"/>
                </a:lnTo>
                <a:lnTo>
                  <a:pt x="8852109" y="4572000"/>
                </a:lnTo>
                <a:close/>
                <a:moveTo>
                  <a:pt x="8430580" y="0"/>
                </a:moveTo>
                <a:lnTo>
                  <a:pt x="8444296" y="0"/>
                </a:lnTo>
                <a:lnTo>
                  <a:pt x="8444296" y="4572000"/>
                </a:lnTo>
                <a:lnTo>
                  <a:pt x="8430580" y="4572000"/>
                </a:lnTo>
                <a:close/>
                <a:moveTo>
                  <a:pt x="8009051" y="0"/>
                </a:moveTo>
                <a:lnTo>
                  <a:pt x="8022767" y="0"/>
                </a:lnTo>
                <a:lnTo>
                  <a:pt x="8022767" y="4572000"/>
                </a:lnTo>
                <a:lnTo>
                  <a:pt x="8009051" y="4572000"/>
                </a:lnTo>
                <a:close/>
                <a:moveTo>
                  <a:pt x="7587522" y="0"/>
                </a:moveTo>
                <a:lnTo>
                  <a:pt x="7601238" y="0"/>
                </a:lnTo>
                <a:lnTo>
                  <a:pt x="7601238" y="4572000"/>
                </a:lnTo>
                <a:lnTo>
                  <a:pt x="7587522" y="4572000"/>
                </a:lnTo>
                <a:close/>
                <a:moveTo>
                  <a:pt x="7165993" y="0"/>
                </a:moveTo>
                <a:lnTo>
                  <a:pt x="7179709" y="0"/>
                </a:lnTo>
                <a:lnTo>
                  <a:pt x="7179709" y="4572000"/>
                </a:lnTo>
                <a:lnTo>
                  <a:pt x="7165993" y="4572000"/>
                </a:lnTo>
                <a:close/>
                <a:moveTo>
                  <a:pt x="6744464" y="0"/>
                </a:moveTo>
                <a:lnTo>
                  <a:pt x="6758180" y="0"/>
                </a:lnTo>
                <a:lnTo>
                  <a:pt x="6758180" y="4572000"/>
                </a:lnTo>
                <a:lnTo>
                  <a:pt x="6744464" y="4572000"/>
                </a:lnTo>
                <a:close/>
                <a:moveTo>
                  <a:pt x="3793761" y="0"/>
                </a:moveTo>
                <a:lnTo>
                  <a:pt x="3807477" y="0"/>
                </a:lnTo>
                <a:lnTo>
                  <a:pt x="3807477" y="4572000"/>
                </a:lnTo>
                <a:lnTo>
                  <a:pt x="3793761" y="4572000"/>
                </a:lnTo>
                <a:close/>
                <a:moveTo>
                  <a:pt x="2950703" y="0"/>
                </a:moveTo>
                <a:lnTo>
                  <a:pt x="2964419" y="0"/>
                </a:lnTo>
                <a:lnTo>
                  <a:pt x="2964419" y="4572000"/>
                </a:lnTo>
                <a:lnTo>
                  <a:pt x="2950703" y="4572000"/>
                </a:lnTo>
                <a:close/>
                <a:moveTo>
                  <a:pt x="2529174" y="0"/>
                </a:moveTo>
                <a:lnTo>
                  <a:pt x="2542890" y="0"/>
                </a:lnTo>
                <a:lnTo>
                  <a:pt x="2542890" y="4572000"/>
                </a:lnTo>
                <a:lnTo>
                  <a:pt x="2529174" y="4572000"/>
                </a:lnTo>
                <a:close/>
                <a:moveTo>
                  <a:pt x="2107645" y="0"/>
                </a:moveTo>
                <a:lnTo>
                  <a:pt x="2121361" y="0"/>
                </a:lnTo>
                <a:lnTo>
                  <a:pt x="2121361" y="4572000"/>
                </a:lnTo>
                <a:lnTo>
                  <a:pt x="2107645" y="4572000"/>
                </a:lnTo>
                <a:close/>
                <a:moveTo>
                  <a:pt x="1686116" y="0"/>
                </a:moveTo>
                <a:lnTo>
                  <a:pt x="1699832" y="0"/>
                </a:lnTo>
                <a:lnTo>
                  <a:pt x="1699832" y="4572000"/>
                </a:lnTo>
                <a:lnTo>
                  <a:pt x="1686116" y="4572000"/>
                </a:lnTo>
                <a:close/>
                <a:moveTo>
                  <a:pt x="1264587" y="0"/>
                </a:moveTo>
                <a:lnTo>
                  <a:pt x="1278303" y="0"/>
                </a:lnTo>
                <a:lnTo>
                  <a:pt x="1278303" y="4572000"/>
                </a:lnTo>
                <a:lnTo>
                  <a:pt x="1264587" y="4572000"/>
                </a:lnTo>
                <a:close/>
                <a:moveTo>
                  <a:pt x="843058" y="0"/>
                </a:moveTo>
                <a:lnTo>
                  <a:pt x="856774" y="0"/>
                </a:lnTo>
                <a:lnTo>
                  <a:pt x="856774" y="4572000"/>
                </a:lnTo>
                <a:lnTo>
                  <a:pt x="843058" y="457200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0" name="Rectangle 87"/>
          <p:cNvSpPr/>
          <p:nvPr/>
        </p:nvSpPr>
        <p:spPr>
          <a:xfrm rot="2700000">
            <a:off x="2311242" y="-967047"/>
            <a:ext cx="13716" cy="6570294"/>
          </a:xfrm>
          <a:custGeom>
            <a:avLst/>
            <a:gdLst/>
            <a:ahLst/>
            <a:cxnLst/>
            <a:rect l="l" t="t" r="r" b="b"/>
            <a:pathLst>
              <a:path w="13716" h="6570294">
                <a:moveTo>
                  <a:pt x="0" y="6556578"/>
                </a:moveTo>
                <a:lnTo>
                  <a:pt x="13716" y="6570294"/>
                </a:lnTo>
                <a:lnTo>
                  <a:pt x="13716" y="6570294"/>
                </a:lnTo>
                <a:lnTo>
                  <a:pt x="0" y="6556578"/>
                </a:lnTo>
                <a:close/>
                <a:moveTo>
                  <a:pt x="0" y="13716"/>
                </a:moveTo>
                <a:lnTo>
                  <a:pt x="13716" y="0"/>
                </a:lnTo>
                <a:lnTo>
                  <a:pt x="13716" y="6465786"/>
                </a:lnTo>
                <a:lnTo>
                  <a:pt x="0"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1" name="Rectangle 88"/>
          <p:cNvSpPr/>
          <p:nvPr/>
        </p:nvSpPr>
        <p:spPr>
          <a:xfrm rot="2700000">
            <a:off x="3186527" y="-953751"/>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2" name="Rectangle 89"/>
          <p:cNvSpPr/>
          <p:nvPr/>
        </p:nvSpPr>
        <p:spPr>
          <a:xfrm rot="2700000">
            <a:off x="4029713" y="-953750"/>
            <a:ext cx="13716" cy="6479503"/>
          </a:xfrm>
          <a:custGeom>
            <a:avLst/>
            <a:gdLst/>
            <a:ahLst/>
            <a:cxnLst/>
            <a:rect l="l" t="t" r="r" b="b"/>
            <a:pathLst>
              <a:path w="13716" h="6479503">
                <a:moveTo>
                  <a:pt x="0" y="13716"/>
                </a:moveTo>
                <a:lnTo>
                  <a:pt x="13716" y="0"/>
                </a:lnTo>
                <a:lnTo>
                  <a:pt x="13716" y="6465787"/>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3" name="Rectangle 90"/>
          <p:cNvSpPr/>
          <p:nvPr/>
        </p:nvSpPr>
        <p:spPr>
          <a:xfrm rot="2700000">
            <a:off x="4872899" y="-953750"/>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4" name="Rectangle 91"/>
          <p:cNvSpPr/>
          <p:nvPr/>
        </p:nvSpPr>
        <p:spPr>
          <a:xfrm rot="2700000">
            <a:off x="5716086" y="-953749"/>
            <a:ext cx="13716" cy="6479501"/>
          </a:xfrm>
          <a:custGeom>
            <a:avLst/>
            <a:gdLst/>
            <a:ahLst/>
            <a:cxnLst/>
            <a:rect l="l" t="t" r="r" b="b"/>
            <a:pathLst>
              <a:path w="13716" h="6479501">
                <a:moveTo>
                  <a:pt x="0" y="13716"/>
                </a:moveTo>
                <a:lnTo>
                  <a:pt x="13716" y="0"/>
                </a:lnTo>
                <a:lnTo>
                  <a:pt x="13716" y="6465785"/>
                </a:lnTo>
                <a:lnTo>
                  <a:pt x="0" y="647950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5" name="Rectangle 92"/>
          <p:cNvSpPr/>
          <p:nvPr/>
        </p:nvSpPr>
        <p:spPr>
          <a:xfrm rot="2700000">
            <a:off x="6559272"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6" name="Rectangle 93"/>
          <p:cNvSpPr/>
          <p:nvPr/>
        </p:nvSpPr>
        <p:spPr>
          <a:xfrm rot="2700000">
            <a:off x="7402457" y="-944051"/>
            <a:ext cx="13717" cy="6479502"/>
          </a:xfrm>
          <a:custGeom>
            <a:avLst/>
            <a:gdLst/>
            <a:ahLst/>
            <a:cxnLst/>
            <a:rect l="l" t="t" r="r" b="b"/>
            <a:pathLst>
              <a:path w="13717" h="6479502">
                <a:moveTo>
                  <a:pt x="0" y="13716"/>
                </a:moveTo>
                <a:lnTo>
                  <a:pt x="13717" y="0"/>
                </a:lnTo>
                <a:lnTo>
                  <a:pt x="13716" y="6465787"/>
                </a:lnTo>
                <a:lnTo>
                  <a:pt x="1"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7" name="Rectangle 94"/>
          <p:cNvSpPr/>
          <p:nvPr/>
        </p:nvSpPr>
        <p:spPr>
          <a:xfrm rot="2700000">
            <a:off x="8245644"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8" name="Rectangle 95"/>
          <p:cNvSpPr/>
          <p:nvPr/>
        </p:nvSpPr>
        <p:spPr>
          <a:xfrm rot="2700000">
            <a:off x="9088831" y="-953750"/>
            <a:ext cx="13717" cy="6479503"/>
          </a:xfrm>
          <a:custGeom>
            <a:avLst/>
            <a:gdLst/>
            <a:ahLst/>
            <a:cxnLst/>
            <a:rect l="l" t="t" r="r" b="b"/>
            <a:pathLst>
              <a:path w="13717" h="6479503">
                <a:moveTo>
                  <a:pt x="13717" y="0"/>
                </a:moveTo>
                <a:lnTo>
                  <a:pt x="13716" y="6465787"/>
                </a:lnTo>
                <a:lnTo>
                  <a:pt x="0" y="6479503"/>
                </a:lnTo>
                <a:lnTo>
                  <a:pt x="1" y="13717"/>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79" name="Rectangle 96"/>
          <p:cNvSpPr/>
          <p:nvPr/>
        </p:nvSpPr>
        <p:spPr>
          <a:xfrm rot="2700000">
            <a:off x="9912896" y="-907596"/>
            <a:ext cx="13716" cy="6425429"/>
          </a:xfrm>
          <a:custGeom>
            <a:avLst/>
            <a:gdLst/>
            <a:ahLst/>
            <a:cxnLst/>
            <a:rect l="l" t="t" r="r" b="b"/>
            <a:pathLst>
              <a:path w="13716" h="6425429">
                <a:moveTo>
                  <a:pt x="0" y="0"/>
                </a:moveTo>
                <a:lnTo>
                  <a:pt x="13716" y="13717"/>
                </a:lnTo>
                <a:lnTo>
                  <a:pt x="13716" y="6411713"/>
                </a:lnTo>
                <a:lnTo>
                  <a:pt x="0" y="6425429"/>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0" name="Rectangle 97"/>
          <p:cNvSpPr/>
          <p:nvPr/>
        </p:nvSpPr>
        <p:spPr>
          <a:xfrm rot="2700000">
            <a:off x="10334491" y="110221"/>
            <a:ext cx="13717" cy="5232981"/>
          </a:xfrm>
          <a:custGeom>
            <a:avLst/>
            <a:gdLst/>
            <a:ahLst/>
            <a:cxnLst/>
            <a:rect l="l" t="t" r="r" b="b"/>
            <a:pathLst>
              <a:path w="13717" h="5232981">
                <a:moveTo>
                  <a:pt x="0" y="0"/>
                </a:moveTo>
                <a:lnTo>
                  <a:pt x="13717" y="13716"/>
                </a:lnTo>
                <a:lnTo>
                  <a:pt x="13717" y="5219264"/>
                </a:lnTo>
                <a:lnTo>
                  <a:pt x="1" y="523298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1" name="Rectangle 98"/>
          <p:cNvSpPr/>
          <p:nvPr/>
        </p:nvSpPr>
        <p:spPr>
          <a:xfrm rot="2700000">
            <a:off x="10756084" y="1128037"/>
            <a:ext cx="13716" cy="4040537"/>
          </a:xfrm>
          <a:custGeom>
            <a:avLst/>
            <a:gdLst/>
            <a:ahLst/>
            <a:cxnLst/>
            <a:rect l="l" t="t" r="r" b="b"/>
            <a:pathLst>
              <a:path w="13716" h="4040537">
                <a:moveTo>
                  <a:pt x="0" y="0"/>
                </a:moveTo>
                <a:lnTo>
                  <a:pt x="13716" y="13716"/>
                </a:lnTo>
                <a:lnTo>
                  <a:pt x="13715" y="4026822"/>
                </a:lnTo>
                <a:lnTo>
                  <a:pt x="1" y="4040537"/>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2" name="Rectangle 99"/>
          <p:cNvSpPr/>
          <p:nvPr/>
        </p:nvSpPr>
        <p:spPr>
          <a:xfrm rot="2700000">
            <a:off x="11177678" y="2145853"/>
            <a:ext cx="13716" cy="2848091"/>
          </a:xfrm>
          <a:custGeom>
            <a:avLst/>
            <a:gdLst/>
            <a:ahLst/>
            <a:cxnLst/>
            <a:rect l="l" t="t" r="r" b="b"/>
            <a:pathLst>
              <a:path w="13716" h="2848091">
                <a:moveTo>
                  <a:pt x="0" y="0"/>
                </a:moveTo>
                <a:lnTo>
                  <a:pt x="13716" y="13716"/>
                </a:lnTo>
                <a:lnTo>
                  <a:pt x="13715" y="2834375"/>
                </a:lnTo>
                <a:lnTo>
                  <a:pt x="0" y="2848091"/>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3" name="Rectangle 100"/>
          <p:cNvSpPr/>
          <p:nvPr/>
        </p:nvSpPr>
        <p:spPr>
          <a:xfrm rot="2700000">
            <a:off x="11599272" y="3163669"/>
            <a:ext cx="13715" cy="1655644"/>
          </a:xfrm>
          <a:custGeom>
            <a:avLst/>
            <a:gdLst/>
            <a:ahLst/>
            <a:cxnLst/>
            <a:rect l="l" t="t" r="r" b="b"/>
            <a:pathLst>
              <a:path w="13715" h="1655644">
                <a:moveTo>
                  <a:pt x="0" y="0"/>
                </a:moveTo>
                <a:lnTo>
                  <a:pt x="13715" y="13716"/>
                </a:lnTo>
                <a:lnTo>
                  <a:pt x="13715" y="1641929"/>
                </a:lnTo>
                <a:lnTo>
                  <a:pt x="0" y="1655644"/>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4" name="Rectangle 101"/>
          <p:cNvSpPr/>
          <p:nvPr/>
        </p:nvSpPr>
        <p:spPr>
          <a:xfrm rot="2700000">
            <a:off x="12020868" y="4181493"/>
            <a:ext cx="13715" cy="463189"/>
          </a:xfrm>
          <a:custGeom>
            <a:avLst/>
            <a:gdLst/>
            <a:ahLst/>
            <a:cxnLst/>
            <a:rect l="l" t="t" r="r" b="b"/>
            <a:pathLst>
              <a:path w="13715" h="463189">
                <a:moveTo>
                  <a:pt x="1" y="0"/>
                </a:moveTo>
                <a:lnTo>
                  <a:pt x="13715" y="13716"/>
                </a:lnTo>
                <a:lnTo>
                  <a:pt x="13715" y="449474"/>
                </a:lnTo>
                <a:lnTo>
                  <a:pt x="0" y="463189"/>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5" name="Rectangle 102"/>
          <p:cNvSpPr/>
          <p:nvPr/>
        </p:nvSpPr>
        <p:spPr>
          <a:xfrm rot="2700000">
            <a:off x="203277" y="-93899"/>
            <a:ext cx="13716" cy="608068"/>
          </a:xfrm>
          <a:custGeom>
            <a:avLst/>
            <a:gdLst/>
            <a:ahLst/>
            <a:cxnLst/>
            <a:rect l="l" t="t" r="r" b="b"/>
            <a:pathLst>
              <a:path w="13716" h="608068">
                <a:moveTo>
                  <a:pt x="0" y="13716"/>
                </a:moveTo>
                <a:lnTo>
                  <a:pt x="13716" y="0"/>
                </a:lnTo>
                <a:lnTo>
                  <a:pt x="13716" y="608068"/>
                </a:lnTo>
                <a:lnTo>
                  <a:pt x="0" y="59435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6" name="Rectangle 103"/>
          <p:cNvSpPr/>
          <p:nvPr/>
        </p:nvSpPr>
        <p:spPr>
          <a:xfrm rot="2700000">
            <a:off x="624870" y="-268529"/>
            <a:ext cx="13716" cy="1800514"/>
          </a:xfrm>
          <a:custGeom>
            <a:avLst/>
            <a:gdLst/>
            <a:ahLst/>
            <a:cxnLst/>
            <a:rect l="l" t="t" r="r" b="b"/>
            <a:pathLst>
              <a:path w="13716" h="1800514">
                <a:moveTo>
                  <a:pt x="0" y="13716"/>
                </a:moveTo>
                <a:lnTo>
                  <a:pt x="13716" y="0"/>
                </a:lnTo>
                <a:lnTo>
                  <a:pt x="13716" y="1800514"/>
                </a:lnTo>
                <a:lnTo>
                  <a:pt x="0" y="178679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7" name="Rectangle 104"/>
          <p:cNvSpPr/>
          <p:nvPr/>
        </p:nvSpPr>
        <p:spPr>
          <a:xfrm rot="2700000">
            <a:off x="1046463" y="-443158"/>
            <a:ext cx="13716" cy="2992958"/>
          </a:xfrm>
          <a:custGeom>
            <a:avLst/>
            <a:gdLst/>
            <a:ahLst/>
            <a:cxnLst/>
            <a:rect l="l" t="t" r="r" b="b"/>
            <a:pathLst>
              <a:path w="13716" h="2992958">
                <a:moveTo>
                  <a:pt x="0" y="13716"/>
                </a:moveTo>
                <a:lnTo>
                  <a:pt x="13716" y="0"/>
                </a:lnTo>
                <a:lnTo>
                  <a:pt x="13716" y="2992958"/>
                </a:lnTo>
                <a:lnTo>
                  <a:pt x="0" y="2979242"/>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8" name="Rectangle 105"/>
          <p:cNvSpPr/>
          <p:nvPr/>
        </p:nvSpPr>
        <p:spPr>
          <a:xfrm rot="2700000">
            <a:off x="1468056" y="-617788"/>
            <a:ext cx="13716" cy="4185404"/>
          </a:xfrm>
          <a:custGeom>
            <a:avLst/>
            <a:gdLst/>
            <a:ahLst/>
            <a:cxnLst/>
            <a:rect l="l" t="t" r="r" b="b"/>
            <a:pathLst>
              <a:path w="13716" h="4185404">
                <a:moveTo>
                  <a:pt x="0" y="13716"/>
                </a:moveTo>
                <a:lnTo>
                  <a:pt x="13716" y="0"/>
                </a:lnTo>
                <a:lnTo>
                  <a:pt x="13716" y="4185404"/>
                </a:lnTo>
                <a:lnTo>
                  <a:pt x="0" y="417168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89" name="Rectangle 106"/>
          <p:cNvSpPr/>
          <p:nvPr/>
        </p:nvSpPr>
        <p:spPr>
          <a:xfrm rot="2700000">
            <a:off x="1889649" y="-792416"/>
            <a:ext cx="13716" cy="5377849"/>
          </a:xfrm>
          <a:custGeom>
            <a:avLst/>
            <a:gdLst/>
            <a:ahLst/>
            <a:cxnLst/>
            <a:rect l="l" t="t" r="r" b="b"/>
            <a:pathLst>
              <a:path w="13716" h="5377849">
                <a:moveTo>
                  <a:pt x="0" y="13716"/>
                </a:moveTo>
                <a:lnTo>
                  <a:pt x="13716" y="0"/>
                </a:lnTo>
                <a:lnTo>
                  <a:pt x="13716" y="5377849"/>
                </a:lnTo>
                <a:lnTo>
                  <a:pt x="0" y="536413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0" name="Rectangle 148"/>
          <p:cNvSpPr/>
          <p:nvPr/>
        </p:nvSpPr>
        <p:spPr>
          <a:xfrm rot="18900000" flipV="1">
            <a:off x="2070569" y="-450209"/>
            <a:ext cx="13716" cy="5889566"/>
          </a:xfrm>
          <a:custGeom>
            <a:avLst/>
            <a:gdLst/>
            <a:ahLst/>
            <a:cxnLst/>
            <a:rect l="l" t="t" r="r" b="b"/>
            <a:pathLst>
              <a:path w="13716" h="5889566">
                <a:moveTo>
                  <a:pt x="13716" y="5889566"/>
                </a:moveTo>
                <a:lnTo>
                  <a:pt x="13716" y="0"/>
                </a:lnTo>
                <a:lnTo>
                  <a:pt x="0" y="13716"/>
                </a:lnTo>
                <a:lnTo>
                  <a:pt x="0" y="587585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1" name="Rectangle 323"/>
          <p:cNvSpPr/>
          <p:nvPr/>
        </p:nvSpPr>
        <p:spPr>
          <a:xfrm rot="18900000" flipV="1">
            <a:off x="1648976" y="567610"/>
            <a:ext cx="13716" cy="4697119"/>
          </a:xfrm>
          <a:custGeom>
            <a:avLst/>
            <a:gdLst/>
            <a:ahLst/>
            <a:cxnLst/>
            <a:rect l="l" t="t" r="r" b="b"/>
            <a:pathLst>
              <a:path w="13716" h="4697119">
                <a:moveTo>
                  <a:pt x="13716" y="4697119"/>
                </a:moveTo>
                <a:lnTo>
                  <a:pt x="13716" y="0"/>
                </a:lnTo>
                <a:lnTo>
                  <a:pt x="0" y="13716"/>
                </a:lnTo>
                <a:lnTo>
                  <a:pt x="0" y="4683403"/>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2" name="Rectangle 324"/>
          <p:cNvSpPr/>
          <p:nvPr/>
        </p:nvSpPr>
        <p:spPr>
          <a:xfrm rot="18900000" flipV="1">
            <a:off x="1227383" y="1585424"/>
            <a:ext cx="13716" cy="3504674"/>
          </a:xfrm>
          <a:custGeom>
            <a:avLst/>
            <a:gdLst/>
            <a:ahLst/>
            <a:cxnLst/>
            <a:rect l="l" t="t" r="r" b="b"/>
            <a:pathLst>
              <a:path w="13716" h="3504674">
                <a:moveTo>
                  <a:pt x="13716" y="3504674"/>
                </a:moveTo>
                <a:lnTo>
                  <a:pt x="13716" y="0"/>
                </a:lnTo>
                <a:lnTo>
                  <a:pt x="0" y="13716"/>
                </a:lnTo>
                <a:lnTo>
                  <a:pt x="0" y="3490958"/>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3" name="Rectangle 325"/>
          <p:cNvSpPr/>
          <p:nvPr/>
        </p:nvSpPr>
        <p:spPr>
          <a:xfrm rot="18900000" flipV="1">
            <a:off x="805790" y="2603242"/>
            <a:ext cx="13716" cy="2312226"/>
          </a:xfrm>
          <a:custGeom>
            <a:avLst/>
            <a:gdLst/>
            <a:ahLst/>
            <a:cxnLst/>
            <a:rect l="l" t="t" r="r" b="b"/>
            <a:pathLst>
              <a:path w="13716" h="2312226">
                <a:moveTo>
                  <a:pt x="13716" y="2312226"/>
                </a:moveTo>
                <a:lnTo>
                  <a:pt x="13716" y="0"/>
                </a:lnTo>
                <a:lnTo>
                  <a:pt x="0" y="13716"/>
                </a:lnTo>
                <a:lnTo>
                  <a:pt x="0" y="229851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4" name="Rectangle 326"/>
          <p:cNvSpPr/>
          <p:nvPr/>
        </p:nvSpPr>
        <p:spPr>
          <a:xfrm rot="18900000" flipV="1">
            <a:off x="384198" y="3621057"/>
            <a:ext cx="13716" cy="1119782"/>
          </a:xfrm>
          <a:custGeom>
            <a:avLst/>
            <a:gdLst/>
            <a:ahLst/>
            <a:cxnLst/>
            <a:rect l="l" t="t" r="r" b="b"/>
            <a:pathLst>
              <a:path w="13716" h="1119782">
                <a:moveTo>
                  <a:pt x="13716" y="1119782"/>
                </a:moveTo>
                <a:lnTo>
                  <a:pt x="13716" y="0"/>
                </a:lnTo>
                <a:lnTo>
                  <a:pt x="0" y="13716"/>
                </a:lnTo>
                <a:lnTo>
                  <a:pt x="0" y="110606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5" name="Rectangle 371"/>
          <p:cNvSpPr/>
          <p:nvPr/>
        </p:nvSpPr>
        <p:spPr>
          <a:xfrm rot="18900000" flipV="1">
            <a:off x="2705180" y="-953749"/>
            <a:ext cx="13716" cy="6479500"/>
          </a:xfrm>
          <a:custGeom>
            <a:avLst/>
            <a:gdLst/>
            <a:ahLst/>
            <a:cxnLst/>
            <a:rect l="l" t="t" r="r" b="b"/>
            <a:pathLst>
              <a:path w="13716" h="6479500">
                <a:moveTo>
                  <a:pt x="0" y="6479500"/>
                </a:moveTo>
                <a:lnTo>
                  <a:pt x="13716" y="6465784"/>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6" name="Rectangle 373"/>
          <p:cNvSpPr/>
          <p:nvPr/>
        </p:nvSpPr>
        <p:spPr>
          <a:xfrm rot="18900000" flipV="1">
            <a:off x="4391552" y="-953749"/>
            <a:ext cx="13716" cy="6479500"/>
          </a:xfrm>
          <a:custGeom>
            <a:avLst/>
            <a:gdLst/>
            <a:ahLst/>
            <a:cxnLst/>
            <a:rect l="l" t="t" r="r" b="b"/>
            <a:pathLst>
              <a:path w="13716" h="6479500">
                <a:moveTo>
                  <a:pt x="0" y="6479500"/>
                </a:moveTo>
                <a:lnTo>
                  <a:pt x="13716" y="6465784"/>
                </a:lnTo>
                <a:lnTo>
                  <a:pt x="13716" y="0"/>
                </a:lnTo>
                <a:lnTo>
                  <a:pt x="0" y="13715"/>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7" name="Rectangle 375"/>
          <p:cNvSpPr/>
          <p:nvPr/>
        </p:nvSpPr>
        <p:spPr>
          <a:xfrm rot="18900000" flipV="1">
            <a:off x="6077925" y="-953749"/>
            <a:ext cx="13716" cy="6479501"/>
          </a:xfrm>
          <a:custGeom>
            <a:avLst/>
            <a:gdLst/>
            <a:ahLst/>
            <a:cxnLst/>
            <a:rect l="l" t="t" r="r" b="b"/>
            <a:pathLst>
              <a:path w="13716" h="6479501">
                <a:moveTo>
                  <a:pt x="0" y="6479501"/>
                </a:moveTo>
                <a:lnTo>
                  <a:pt x="13716" y="6465785"/>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8" name="Rectangle 376"/>
          <p:cNvSpPr/>
          <p:nvPr/>
        </p:nvSpPr>
        <p:spPr>
          <a:xfrm rot="18900000" flipV="1">
            <a:off x="6916261" y="-965458"/>
            <a:ext cx="13716" cy="6493219"/>
          </a:xfrm>
          <a:custGeom>
            <a:avLst/>
            <a:gdLst/>
            <a:ahLst/>
            <a:cxnLst/>
            <a:rect l="l" t="t" r="r" b="b"/>
            <a:pathLst>
              <a:path w="13716" h="6493219">
                <a:moveTo>
                  <a:pt x="13716" y="6479504"/>
                </a:moveTo>
                <a:lnTo>
                  <a:pt x="13716" y="0"/>
                </a:lnTo>
                <a:lnTo>
                  <a:pt x="0" y="13717"/>
                </a:lnTo>
                <a:lnTo>
                  <a:pt x="0" y="6493219"/>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99" name="Rectangle 377"/>
          <p:cNvSpPr/>
          <p:nvPr/>
        </p:nvSpPr>
        <p:spPr>
          <a:xfrm rot="18900000" flipV="1">
            <a:off x="7759447" y="-965458"/>
            <a:ext cx="13717" cy="6493219"/>
          </a:xfrm>
          <a:custGeom>
            <a:avLst/>
            <a:gdLst/>
            <a:ahLst/>
            <a:cxnLst/>
            <a:rect l="l" t="t" r="r" b="b"/>
            <a:pathLst>
              <a:path w="13717" h="6493219">
                <a:moveTo>
                  <a:pt x="0" y="6493219"/>
                </a:moveTo>
                <a:lnTo>
                  <a:pt x="13716" y="6479502"/>
                </a:lnTo>
                <a:lnTo>
                  <a:pt x="13717"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0" name="Rectangle 378"/>
          <p:cNvSpPr/>
          <p:nvPr/>
        </p:nvSpPr>
        <p:spPr>
          <a:xfrm rot="18900000" flipV="1">
            <a:off x="8602633" y="-965458"/>
            <a:ext cx="13716" cy="6493219"/>
          </a:xfrm>
          <a:custGeom>
            <a:avLst/>
            <a:gdLst/>
            <a:ahLst/>
            <a:cxnLst/>
            <a:rect l="l" t="t" r="r" b="b"/>
            <a:pathLst>
              <a:path w="13716" h="6493219">
                <a:moveTo>
                  <a:pt x="13716" y="6479504"/>
                </a:moveTo>
                <a:lnTo>
                  <a:pt x="13716" y="0"/>
                </a:lnTo>
                <a:lnTo>
                  <a:pt x="0" y="13716"/>
                </a:lnTo>
                <a:lnTo>
                  <a:pt x="0" y="6493219"/>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1" name="Rectangle 138"/>
          <p:cNvSpPr/>
          <p:nvPr/>
        </p:nvSpPr>
        <p:spPr>
          <a:xfrm rot="18900000" flipV="1">
            <a:off x="10088968" y="-882602"/>
            <a:ext cx="13716" cy="5927431"/>
          </a:xfrm>
          <a:custGeom>
            <a:avLst/>
            <a:gdLst/>
            <a:ahLst/>
            <a:cxnLst/>
            <a:rect l="l" t="t" r="r" b="b"/>
            <a:pathLst>
              <a:path w="13716" h="5927431">
                <a:moveTo>
                  <a:pt x="0" y="5927431"/>
                </a:moveTo>
                <a:lnTo>
                  <a:pt x="13715" y="5913716"/>
                </a:lnTo>
                <a:lnTo>
                  <a:pt x="13716" y="1371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2" name="Rectangle 139"/>
          <p:cNvSpPr/>
          <p:nvPr/>
        </p:nvSpPr>
        <p:spPr>
          <a:xfrm rot="18900000" flipV="1">
            <a:off x="10510562" y="-707971"/>
            <a:ext cx="13716" cy="4734985"/>
          </a:xfrm>
          <a:custGeom>
            <a:avLst/>
            <a:gdLst/>
            <a:ahLst/>
            <a:cxnLst/>
            <a:rect l="l" t="t" r="r" b="b"/>
            <a:pathLst>
              <a:path w="13716" h="4734985">
                <a:moveTo>
                  <a:pt x="0" y="4734985"/>
                </a:moveTo>
                <a:lnTo>
                  <a:pt x="13715" y="4721270"/>
                </a:lnTo>
                <a:lnTo>
                  <a:pt x="13716" y="13715"/>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3" name="Rectangle 140"/>
          <p:cNvSpPr/>
          <p:nvPr/>
        </p:nvSpPr>
        <p:spPr>
          <a:xfrm rot="18900000" flipV="1">
            <a:off x="10932155" y="-533342"/>
            <a:ext cx="13716" cy="3542540"/>
          </a:xfrm>
          <a:custGeom>
            <a:avLst/>
            <a:gdLst/>
            <a:ahLst/>
            <a:cxnLst/>
            <a:rect l="l" t="t" r="r" b="b"/>
            <a:pathLst>
              <a:path w="13716" h="3542540">
                <a:moveTo>
                  <a:pt x="0" y="3542540"/>
                </a:moveTo>
                <a:lnTo>
                  <a:pt x="13715" y="3528825"/>
                </a:lnTo>
                <a:lnTo>
                  <a:pt x="13716" y="1371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4" name="Rectangle 141"/>
          <p:cNvSpPr/>
          <p:nvPr/>
        </p:nvSpPr>
        <p:spPr>
          <a:xfrm rot="18900000" flipV="1">
            <a:off x="11353748" y="-358712"/>
            <a:ext cx="13716" cy="2350095"/>
          </a:xfrm>
          <a:custGeom>
            <a:avLst/>
            <a:gdLst/>
            <a:ahLst/>
            <a:cxnLst/>
            <a:rect l="l" t="t" r="r" b="b"/>
            <a:pathLst>
              <a:path w="13716" h="2350095">
                <a:moveTo>
                  <a:pt x="0" y="2350095"/>
                </a:moveTo>
                <a:lnTo>
                  <a:pt x="13715" y="2336380"/>
                </a:lnTo>
                <a:lnTo>
                  <a:pt x="13716" y="13714"/>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5" name="Rectangle 142"/>
          <p:cNvSpPr/>
          <p:nvPr/>
        </p:nvSpPr>
        <p:spPr>
          <a:xfrm rot="18900000" flipV="1">
            <a:off x="11775341" y="-184083"/>
            <a:ext cx="13716" cy="1157650"/>
          </a:xfrm>
          <a:custGeom>
            <a:avLst/>
            <a:gdLst/>
            <a:ahLst/>
            <a:cxnLst/>
            <a:rect l="l" t="t" r="r" b="b"/>
            <a:pathLst>
              <a:path w="13716" h="1157650">
                <a:moveTo>
                  <a:pt x="0" y="1157650"/>
                </a:moveTo>
                <a:lnTo>
                  <a:pt x="13716" y="1143934"/>
                </a:lnTo>
                <a:lnTo>
                  <a:pt x="13716" y="13716"/>
                </a:lnTo>
                <a:lnTo>
                  <a:pt x="0"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6" name="Rectangle 372"/>
          <p:cNvSpPr/>
          <p:nvPr/>
        </p:nvSpPr>
        <p:spPr>
          <a:xfrm rot="18900000" flipV="1">
            <a:off x="3543517" y="-965458"/>
            <a:ext cx="13716" cy="6493219"/>
          </a:xfrm>
          <a:custGeom>
            <a:avLst/>
            <a:gdLst/>
            <a:ahLst/>
            <a:cxnLst/>
            <a:rect l="l" t="t" r="r" b="b"/>
            <a:pathLst>
              <a:path w="13716" h="6493219">
                <a:moveTo>
                  <a:pt x="0" y="6493219"/>
                </a:moveTo>
                <a:lnTo>
                  <a:pt x="13716" y="6479503"/>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7" name="Rectangle 374"/>
          <p:cNvSpPr/>
          <p:nvPr/>
        </p:nvSpPr>
        <p:spPr>
          <a:xfrm rot="18900000" flipV="1">
            <a:off x="5229889" y="-965458"/>
            <a:ext cx="13716" cy="6493220"/>
          </a:xfrm>
          <a:custGeom>
            <a:avLst/>
            <a:gdLst/>
            <a:ahLst/>
            <a:cxnLst/>
            <a:rect l="l" t="t" r="r" b="b"/>
            <a:pathLst>
              <a:path w="13716" h="6493220">
                <a:moveTo>
                  <a:pt x="0" y="6493220"/>
                </a:moveTo>
                <a:lnTo>
                  <a:pt x="13716" y="6479504"/>
                </a:lnTo>
                <a:lnTo>
                  <a:pt x="13716" y="0"/>
                </a:lnTo>
                <a:lnTo>
                  <a:pt x="0" y="13716"/>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8" name="Teardrop 3"/>
          <p:cNvSpPr/>
          <p:nvPr/>
        </p:nvSpPr>
        <p:spPr>
          <a:xfrm rot="5400000" flipH="1" flipV="1">
            <a:off x="64427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09" name="Oval 1608"/>
          <p:cNvSpPr/>
          <p:nvPr/>
        </p:nvSpPr>
        <p:spPr>
          <a:xfrm>
            <a:off x="712049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10" name="Teardrop 3"/>
          <p:cNvSpPr/>
          <p:nvPr/>
        </p:nvSpPr>
        <p:spPr>
          <a:xfrm rot="5400000" flipH="1" flipV="1">
            <a:off x="-148774" y="258315"/>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1"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6" y="223846"/>
                </a:cubicBezTo>
                <a:lnTo>
                  <a:pt x="221347" y="232509"/>
                </a:lnTo>
                <a:cubicBezTo>
                  <a:pt x="224389"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0"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1" y="93753"/>
                </a:cubicBezTo>
                <a:cubicBezTo>
                  <a:pt x="100880" y="69151"/>
                  <a:pt x="130228" y="53433"/>
                  <a:pt x="163247" y="53433"/>
                </a:cubicBezTo>
                <a:cubicBezTo>
                  <a:pt x="186137" y="53872"/>
                  <a:pt x="201262" y="50984"/>
                  <a:pt x="211354"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8"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1"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1" name="Oval 1610"/>
          <p:cNvSpPr/>
          <p:nvPr/>
        </p:nvSpPr>
        <p:spPr>
          <a:xfrm>
            <a:off x="3774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12" name="Teardrop 3"/>
          <p:cNvSpPr/>
          <p:nvPr/>
        </p:nvSpPr>
        <p:spPr>
          <a:xfrm rot="5400000" flipH="1" flipV="1">
            <a:off x="13875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3" name="Teardrop 3"/>
          <p:cNvSpPr/>
          <p:nvPr/>
        </p:nvSpPr>
        <p:spPr>
          <a:xfrm rot="5400000" flipH="1" flipV="1">
            <a:off x="22300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4" name="Teardrop 3"/>
          <p:cNvSpPr/>
          <p:nvPr/>
        </p:nvSpPr>
        <p:spPr>
          <a:xfrm rot="5400000" flipH="1" flipV="1">
            <a:off x="30726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5" name="Teardrop 3"/>
          <p:cNvSpPr/>
          <p:nvPr/>
        </p:nvSpPr>
        <p:spPr>
          <a:xfrm rot="5400000" flipH="1" flipV="1">
            <a:off x="39151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6" name="Teardrop 3"/>
          <p:cNvSpPr/>
          <p:nvPr/>
        </p:nvSpPr>
        <p:spPr>
          <a:xfrm rot="5400000" flipH="1" flipV="1">
            <a:off x="47576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7" name="Teardrop 3"/>
          <p:cNvSpPr/>
          <p:nvPr/>
        </p:nvSpPr>
        <p:spPr>
          <a:xfrm rot="5400000" flipH="1" flipV="1">
            <a:off x="56002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18" name="Oval 1617"/>
          <p:cNvSpPr/>
          <p:nvPr/>
        </p:nvSpPr>
        <p:spPr>
          <a:xfrm>
            <a:off x="122033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19" name="Oval 1618"/>
          <p:cNvSpPr/>
          <p:nvPr/>
        </p:nvSpPr>
        <p:spPr>
          <a:xfrm>
            <a:off x="206321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0" name="Oval 1619"/>
          <p:cNvSpPr/>
          <p:nvPr/>
        </p:nvSpPr>
        <p:spPr>
          <a:xfrm>
            <a:off x="290609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1" name="Oval 1620"/>
          <p:cNvSpPr/>
          <p:nvPr/>
        </p:nvSpPr>
        <p:spPr>
          <a:xfrm>
            <a:off x="374897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2" name="Oval 1621"/>
          <p:cNvSpPr/>
          <p:nvPr/>
        </p:nvSpPr>
        <p:spPr>
          <a:xfrm>
            <a:off x="45918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3" name="Oval 1622"/>
          <p:cNvSpPr/>
          <p:nvPr/>
        </p:nvSpPr>
        <p:spPr>
          <a:xfrm>
            <a:off x="543473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4" name="Oval 1623"/>
          <p:cNvSpPr/>
          <p:nvPr/>
        </p:nvSpPr>
        <p:spPr>
          <a:xfrm>
            <a:off x="627761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5" name="Teardrop 3"/>
          <p:cNvSpPr/>
          <p:nvPr/>
        </p:nvSpPr>
        <p:spPr>
          <a:xfrm rot="5400000" flipH="1" flipV="1">
            <a:off x="81278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26" name="Oval 1625"/>
          <p:cNvSpPr/>
          <p:nvPr/>
        </p:nvSpPr>
        <p:spPr>
          <a:xfrm>
            <a:off x="880625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7" name="Teardrop 3"/>
          <p:cNvSpPr/>
          <p:nvPr/>
        </p:nvSpPr>
        <p:spPr>
          <a:xfrm rot="5400000" flipH="1" flipV="1">
            <a:off x="72853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28" name="Oval 1627"/>
          <p:cNvSpPr/>
          <p:nvPr/>
        </p:nvSpPr>
        <p:spPr>
          <a:xfrm>
            <a:off x="796337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29" name="Teardrop 3"/>
          <p:cNvSpPr/>
          <p:nvPr/>
        </p:nvSpPr>
        <p:spPr>
          <a:xfrm rot="5400000" flipH="1" flipV="1">
            <a:off x="98129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0" name="Oval 1629"/>
          <p:cNvSpPr/>
          <p:nvPr/>
        </p:nvSpPr>
        <p:spPr>
          <a:xfrm>
            <a:off x="1049201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31" name="Teardrop 3"/>
          <p:cNvSpPr/>
          <p:nvPr/>
        </p:nvSpPr>
        <p:spPr>
          <a:xfrm rot="5400000" flipH="1" flipV="1">
            <a:off x="89703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2" name="Oval 1631"/>
          <p:cNvSpPr/>
          <p:nvPr/>
        </p:nvSpPr>
        <p:spPr>
          <a:xfrm>
            <a:off x="964913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33" name="Teardrop 3"/>
          <p:cNvSpPr/>
          <p:nvPr/>
        </p:nvSpPr>
        <p:spPr>
          <a:xfrm rot="5400000" flipH="1" flipV="1">
            <a:off x="11498011"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4" name="Teardrop 3"/>
          <p:cNvSpPr/>
          <p:nvPr/>
        </p:nvSpPr>
        <p:spPr>
          <a:xfrm rot="5400000" flipH="1" flipV="1">
            <a:off x="106554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5" name="Oval 1634"/>
          <p:cNvSpPr/>
          <p:nvPr/>
        </p:nvSpPr>
        <p:spPr>
          <a:xfrm>
            <a:off x="11334899" y="365858"/>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636" name="Teardrop 3"/>
          <p:cNvSpPr/>
          <p:nvPr/>
        </p:nvSpPr>
        <p:spPr>
          <a:xfrm rot="5400000" flipH="1" flipV="1">
            <a:off x="5449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7" name="Oval 1636"/>
          <p:cNvSpPr/>
          <p:nvPr/>
        </p:nvSpPr>
        <p:spPr>
          <a:xfrm>
            <a:off x="66645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8" name="Oval 167"/>
          <p:cNvSpPr/>
          <p:nvPr/>
        </p:nvSpPr>
        <p:spPr>
          <a:xfrm>
            <a:off x="0" y="331699"/>
            <a:ext cx="93942" cy="4240302"/>
          </a:xfrm>
          <a:custGeom>
            <a:avLst/>
            <a:gdLst/>
            <a:ahLst/>
            <a:cxnLst/>
            <a:rect l="l" t="t" r="r" b="b"/>
            <a:pathLst>
              <a:path w="93942" h="4240302">
                <a:moveTo>
                  <a:pt x="9066" y="4229620"/>
                </a:moveTo>
                <a:cubicBezTo>
                  <a:pt x="23324" y="4229620"/>
                  <a:pt x="36761" y="4233136"/>
                  <a:pt x="48054" y="4240302"/>
                </a:cubicBezTo>
                <a:lnTo>
                  <a:pt x="0" y="4240302"/>
                </a:lnTo>
                <a:lnTo>
                  <a:pt x="0" y="4231451"/>
                </a:lnTo>
                <a:cubicBezTo>
                  <a:pt x="2881" y="4229788"/>
                  <a:pt x="5954" y="4229620"/>
                  <a:pt x="9066" y="4229620"/>
                </a:cubicBezTo>
                <a:close/>
                <a:moveTo>
                  <a:pt x="9066" y="3380947"/>
                </a:moveTo>
                <a:cubicBezTo>
                  <a:pt x="55942" y="3380947"/>
                  <a:pt x="93942" y="3418947"/>
                  <a:pt x="93942" y="3465822"/>
                </a:cubicBezTo>
                <a:cubicBezTo>
                  <a:pt x="93942" y="3512697"/>
                  <a:pt x="55942" y="3550697"/>
                  <a:pt x="9066" y="3550697"/>
                </a:cubicBezTo>
                <a:lnTo>
                  <a:pt x="0" y="3548867"/>
                </a:lnTo>
                <a:lnTo>
                  <a:pt x="0" y="3382777"/>
                </a:lnTo>
                <a:cubicBezTo>
                  <a:pt x="2881" y="3381115"/>
                  <a:pt x="5954" y="3380947"/>
                  <a:pt x="9066" y="3380947"/>
                </a:cubicBezTo>
                <a:close/>
                <a:moveTo>
                  <a:pt x="9066" y="2536768"/>
                </a:moveTo>
                <a:cubicBezTo>
                  <a:pt x="55942" y="2536768"/>
                  <a:pt x="93942" y="2574768"/>
                  <a:pt x="93942" y="2621643"/>
                </a:cubicBezTo>
                <a:cubicBezTo>
                  <a:pt x="93942" y="2668518"/>
                  <a:pt x="55942" y="2706518"/>
                  <a:pt x="9066" y="2706518"/>
                </a:cubicBezTo>
                <a:lnTo>
                  <a:pt x="0" y="2704688"/>
                </a:lnTo>
                <a:lnTo>
                  <a:pt x="0" y="2538598"/>
                </a:lnTo>
                <a:cubicBezTo>
                  <a:pt x="2881" y="2536936"/>
                  <a:pt x="5954" y="2536768"/>
                  <a:pt x="9066" y="2536768"/>
                </a:cubicBezTo>
                <a:close/>
                <a:moveTo>
                  <a:pt x="9066" y="1688095"/>
                </a:moveTo>
                <a:cubicBezTo>
                  <a:pt x="55942" y="1688095"/>
                  <a:pt x="93942" y="1726095"/>
                  <a:pt x="93942" y="1772970"/>
                </a:cubicBezTo>
                <a:cubicBezTo>
                  <a:pt x="93942" y="1819845"/>
                  <a:pt x="55942" y="1857845"/>
                  <a:pt x="9066" y="1857845"/>
                </a:cubicBezTo>
                <a:lnTo>
                  <a:pt x="0" y="1856015"/>
                </a:lnTo>
                <a:lnTo>
                  <a:pt x="0" y="1689925"/>
                </a:lnTo>
                <a:cubicBezTo>
                  <a:pt x="2881" y="1688263"/>
                  <a:pt x="5954" y="1688095"/>
                  <a:pt x="9066" y="1688095"/>
                </a:cubicBezTo>
                <a:close/>
                <a:moveTo>
                  <a:pt x="9066" y="845498"/>
                </a:moveTo>
                <a:cubicBezTo>
                  <a:pt x="55942" y="845498"/>
                  <a:pt x="93942" y="883498"/>
                  <a:pt x="93942" y="930373"/>
                </a:cubicBezTo>
                <a:cubicBezTo>
                  <a:pt x="93942" y="977248"/>
                  <a:pt x="55942" y="1015248"/>
                  <a:pt x="9066" y="1015248"/>
                </a:cubicBezTo>
                <a:lnTo>
                  <a:pt x="0" y="1013418"/>
                </a:lnTo>
                <a:lnTo>
                  <a:pt x="0" y="847328"/>
                </a:lnTo>
                <a:cubicBezTo>
                  <a:pt x="2881" y="845666"/>
                  <a:pt x="5954" y="845498"/>
                  <a:pt x="9066" y="845498"/>
                </a:cubicBezTo>
                <a:close/>
                <a:moveTo>
                  <a:pt x="9066" y="0"/>
                </a:moveTo>
                <a:cubicBezTo>
                  <a:pt x="55942" y="0"/>
                  <a:pt x="93942" y="38000"/>
                  <a:pt x="93942" y="84875"/>
                </a:cubicBezTo>
                <a:cubicBezTo>
                  <a:pt x="93942" y="131750"/>
                  <a:pt x="55942" y="169750"/>
                  <a:pt x="9066" y="169750"/>
                </a:cubicBezTo>
                <a:lnTo>
                  <a:pt x="0" y="167920"/>
                </a:lnTo>
                <a:lnTo>
                  <a:pt x="0" y="1830"/>
                </a:lnTo>
                <a:cubicBezTo>
                  <a:pt x="2881" y="167"/>
                  <a:pt x="5954" y="0"/>
                  <a:pt x="906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39" name="Oval 1638"/>
          <p:cNvSpPr/>
          <p:nvPr/>
        </p:nvSpPr>
        <p:spPr>
          <a:xfrm>
            <a:off x="7667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0" name="Oval 1639"/>
          <p:cNvSpPr/>
          <p:nvPr/>
        </p:nvSpPr>
        <p:spPr>
          <a:xfrm>
            <a:off x="16092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1" name="Oval 1640"/>
          <p:cNvSpPr/>
          <p:nvPr/>
        </p:nvSpPr>
        <p:spPr>
          <a:xfrm>
            <a:off x="24518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2" name="Oval 1641"/>
          <p:cNvSpPr/>
          <p:nvPr/>
        </p:nvSpPr>
        <p:spPr>
          <a:xfrm>
            <a:off x="32943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3" name="Oval 1642"/>
          <p:cNvSpPr/>
          <p:nvPr/>
        </p:nvSpPr>
        <p:spPr>
          <a:xfrm>
            <a:off x="41368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4" name="Oval 1643"/>
          <p:cNvSpPr/>
          <p:nvPr/>
        </p:nvSpPr>
        <p:spPr>
          <a:xfrm>
            <a:off x="49794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5" name="Oval 1644"/>
          <p:cNvSpPr/>
          <p:nvPr/>
        </p:nvSpPr>
        <p:spPr>
          <a:xfrm>
            <a:off x="58219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6" name="Oval 1645"/>
          <p:cNvSpPr/>
          <p:nvPr/>
        </p:nvSpPr>
        <p:spPr>
          <a:xfrm>
            <a:off x="83495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7" name="Oval 1646"/>
          <p:cNvSpPr/>
          <p:nvPr/>
        </p:nvSpPr>
        <p:spPr>
          <a:xfrm>
            <a:off x="75070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8" name="Oval 1647"/>
          <p:cNvSpPr/>
          <p:nvPr/>
        </p:nvSpPr>
        <p:spPr>
          <a:xfrm>
            <a:off x="100346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49" name="Oval 1648"/>
          <p:cNvSpPr/>
          <p:nvPr/>
        </p:nvSpPr>
        <p:spPr>
          <a:xfrm>
            <a:off x="91921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0" name="Oval 1649"/>
          <p:cNvSpPr/>
          <p:nvPr/>
        </p:nvSpPr>
        <p:spPr>
          <a:xfrm>
            <a:off x="11719750"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1" name="Oval 1650"/>
          <p:cNvSpPr/>
          <p:nvPr/>
        </p:nvSpPr>
        <p:spPr>
          <a:xfrm>
            <a:off x="108772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2" name="Teardrop 3"/>
          <p:cNvSpPr/>
          <p:nvPr/>
        </p:nvSpPr>
        <p:spPr>
          <a:xfrm rot="5400000" flipH="1" flipV="1">
            <a:off x="60211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3" name="Teardrop 3"/>
          <p:cNvSpPr/>
          <p:nvPr/>
        </p:nvSpPr>
        <p:spPr>
          <a:xfrm rot="5400000" flipH="1" flipV="1">
            <a:off x="9659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4" name="Teardrop 3"/>
          <p:cNvSpPr/>
          <p:nvPr/>
        </p:nvSpPr>
        <p:spPr>
          <a:xfrm rot="5400000" flipH="1" flipV="1">
            <a:off x="18084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5" name="Teardrop 3"/>
          <p:cNvSpPr/>
          <p:nvPr/>
        </p:nvSpPr>
        <p:spPr>
          <a:xfrm rot="5400000" flipH="1" flipV="1">
            <a:off x="26510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6" name="Teardrop 3"/>
          <p:cNvSpPr/>
          <p:nvPr/>
        </p:nvSpPr>
        <p:spPr>
          <a:xfrm rot="5400000" flipH="1" flipV="1">
            <a:off x="34935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7" name="Teardrop 3"/>
          <p:cNvSpPr/>
          <p:nvPr/>
        </p:nvSpPr>
        <p:spPr>
          <a:xfrm rot="5400000" flipH="1" flipV="1">
            <a:off x="43361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8" name="Teardrop 3"/>
          <p:cNvSpPr/>
          <p:nvPr/>
        </p:nvSpPr>
        <p:spPr>
          <a:xfrm rot="5400000" flipH="1" flipV="1">
            <a:off x="51786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59" name="Teardrop 3"/>
          <p:cNvSpPr/>
          <p:nvPr/>
        </p:nvSpPr>
        <p:spPr>
          <a:xfrm rot="5400000" flipH="1" flipV="1">
            <a:off x="77062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0" name="Teardrop 3"/>
          <p:cNvSpPr/>
          <p:nvPr/>
        </p:nvSpPr>
        <p:spPr>
          <a:xfrm rot="5400000" flipH="1" flipV="1">
            <a:off x="68637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1" name="Teardrop 3"/>
          <p:cNvSpPr/>
          <p:nvPr/>
        </p:nvSpPr>
        <p:spPr>
          <a:xfrm rot="5400000" flipH="1" flipV="1">
            <a:off x="93913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2" name="Teardrop 3"/>
          <p:cNvSpPr/>
          <p:nvPr/>
        </p:nvSpPr>
        <p:spPr>
          <a:xfrm rot="5400000" flipH="1" flipV="1">
            <a:off x="85488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3" name="Teardrop 3"/>
          <p:cNvSpPr/>
          <p:nvPr/>
        </p:nvSpPr>
        <p:spPr>
          <a:xfrm rot="5400000" flipH="1" flipV="1">
            <a:off x="11076421"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4" name="Teardrop 3"/>
          <p:cNvSpPr/>
          <p:nvPr/>
        </p:nvSpPr>
        <p:spPr>
          <a:xfrm rot="5400000" flipH="1" flipV="1">
            <a:off x="102338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5" name="Teardrop 3"/>
          <p:cNvSpPr/>
          <p:nvPr/>
        </p:nvSpPr>
        <p:spPr>
          <a:xfrm rot="5400000" flipH="1" flipV="1">
            <a:off x="1234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6" name="Teardrop 3"/>
          <p:cNvSpPr/>
          <p:nvPr/>
        </p:nvSpPr>
        <p:spPr>
          <a:xfrm rot="5400000" flipH="1" flipV="1">
            <a:off x="11760003" y="685578"/>
            <a:ext cx="595780" cy="268215"/>
          </a:xfrm>
          <a:custGeom>
            <a:avLst/>
            <a:gdLst/>
            <a:ahLst/>
            <a:cxnLst/>
            <a:rect l="l" t="t" r="r" b="b"/>
            <a:pathLst>
              <a:path w="595780"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1" y="73244"/>
                  <a:pt x="354103" y="113792"/>
                  <a:pt x="354103" y="163811"/>
                </a:cubicBezTo>
                <a:cubicBezTo>
                  <a:pt x="354469"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0"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0"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7" name="Oval 1666"/>
          <p:cNvSpPr/>
          <p:nvPr/>
        </p:nvSpPr>
        <p:spPr>
          <a:xfrm>
            <a:off x="70866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8" name="Oval 1667"/>
          <p:cNvSpPr/>
          <p:nvPr/>
        </p:nvSpPr>
        <p:spPr>
          <a:xfrm>
            <a:off x="3463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69" name="Oval 1668"/>
          <p:cNvSpPr/>
          <p:nvPr/>
        </p:nvSpPr>
        <p:spPr>
          <a:xfrm>
            <a:off x="11888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0" name="Oval 1669"/>
          <p:cNvSpPr/>
          <p:nvPr/>
        </p:nvSpPr>
        <p:spPr>
          <a:xfrm>
            <a:off x="20314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1" name="Oval 1670"/>
          <p:cNvSpPr/>
          <p:nvPr/>
        </p:nvSpPr>
        <p:spPr>
          <a:xfrm>
            <a:off x="28739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2" name="Oval 1671"/>
          <p:cNvSpPr/>
          <p:nvPr/>
        </p:nvSpPr>
        <p:spPr>
          <a:xfrm>
            <a:off x="37164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3" name="Oval 1672"/>
          <p:cNvSpPr/>
          <p:nvPr/>
        </p:nvSpPr>
        <p:spPr>
          <a:xfrm>
            <a:off x="45590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4" name="Oval 1673"/>
          <p:cNvSpPr/>
          <p:nvPr/>
        </p:nvSpPr>
        <p:spPr>
          <a:xfrm>
            <a:off x="54015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5" name="Oval 1674"/>
          <p:cNvSpPr/>
          <p:nvPr/>
        </p:nvSpPr>
        <p:spPr>
          <a:xfrm>
            <a:off x="62441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6" name="Oval 1675"/>
          <p:cNvSpPr/>
          <p:nvPr/>
        </p:nvSpPr>
        <p:spPr>
          <a:xfrm>
            <a:off x="87717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7" name="Oval 1676"/>
          <p:cNvSpPr/>
          <p:nvPr/>
        </p:nvSpPr>
        <p:spPr>
          <a:xfrm>
            <a:off x="79291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8" name="Oval 1677"/>
          <p:cNvSpPr/>
          <p:nvPr/>
        </p:nvSpPr>
        <p:spPr>
          <a:xfrm>
            <a:off x="104568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79" name="Oval 1678"/>
          <p:cNvSpPr/>
          <p:nvPr/>
        </p:nvSpPr>
        <p:spPr>
          <a:xfrm>
            <a:off x="96142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0" name="Oval 860"/>
          <p:cNvSpPr/>
          <p:nvPr/>
        </p:nvSpPr>
        <p:spPr>
          <a:xfrm>
            <a:off x="12141892" y="758852"/>
            <a:ext cx="50109" cy="3538433"/>
          </a:xfrm>
          <a:custGeom>
            <a:avLst/>
            <a:gdLst/>
            <a:ahLst/>
            <a:cxnLst/>
            <a:rect l="l" t="t" r="r" b="b"/>
            <a:pathLst>
              <a:path w="50109" h="3538433">
                <a:moveTo>
                  <a:pt x="50109" y="3384355"/>
                </a:moveTo>
                <a:lnTo>
                  <a:pt x="50109" y="3538433"/>
                </a:lnTo>
                <a:cubicBezTo>
                  <a:pt x="20497" y="3525461"/>
                  <a:pt x="0" y="3495821"/>
                  <a:pt x="0" y="3461394"/>
                </a:cubicBezTo>
                <a:cubicBezTo>
                  <a:pt x="0" y="3426967"/>
                  <a:pt x="20497" y="3397327"/>
                  <a:pt x="50109" y="3384355"/>
                </a:cubicBezTo>
                <a:close/>
                <a:moveTo>
                  <a:pt x="50109" y="2538350"/>
                </a:moveTo>
                <a:lnTo>
                  <a:pt x="50109" y="2692428"/>
                </a:lnTo>
                <a:cubicBezTo>
                  <a:pt x="20497" y="2679456"/>
                  <a:pt x="0" y="2649816"/>
                  <a:pt x="0" y="2615389"/>
                </a:cubicBezTo>
                <a:cubicBezTo>
                  <a:pt x="0" y="2580962"/>
                  <a:pt x="20497" y="2551322"/>
                  <a:pt x="50109" y="2538350"/>
                </a:cubicBezTo>
                <a:close/>
                <a:moveTo>
                  <a:pt x="50109" y="1688095"/>
                </a:moveTo>
                <a:lnTo>
                  <a:pt x="50109" y="1842173"/>
                </a:lnTo>
                <a:cubicBezTo>
                  <a:pt x="20497" y="1829201"/>
                  <a:pt x="0" y="1799561"/>
                  <a:pt x="0" y="1765134"/>
                </a:cubicBezTo>
                <a:cubicBezTo>
                  <a:pt x="0" y="1730707"/>
                  <a:pt x="20497" y="1701067"/>
                  <a:pt x="50109" y="1688095"/>
                </a:cubicBezTo>
                <a:close/>
                <a:moveTo>
                  <a:pt x="50109" y="845498"/>
                </a:moveTo>
                <a:lnTo>
                  <a:pt x="50109" y="999576"/>
                </a:lnTo>
                <a:cubicBezTo>
                  <a:pt x="20497" y="986604"/>
                  <a:pt x="0" y="956964"/>
                  <a:pt x="0" y="922537"/>
                </a:cubicBezTo>
                <a:cubicBezTo>
                  <a:pt x="0" y="888110"/>
                  <a:pt x="20497" y="858470"/>
                  <a:pt x="50109" y="845498"/>
                </a:cubicBezTo>
                <a:close/>
                <a:moveTo>
                  <a:pt x="50109" y="0"/>
                </a:moveTo>
                <a:lnTo>
                  <a:pt x="50109" y="154078"/>
                </a:lnTo>
                <a:cubicBezTo>
                  <a:pt x="20497" y="141106"/>
                  <a:pt x="0" y="111466"/>
                  <a:pt x="0" y="77039"/>
                </a:cubicBezTo>
                <a:cubicBezTo>
                  <a:pt x="0" y="42612"/>
                  <a:pt x="20497" y="12972"/>
                  <a:pt x="5010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1" name="Oval 1680"/>
          <p:cNvSpPr/>
          <p:nvPr/>
        </p:nvSpPr>
        <p:spPr>
          <a:xfrm>
            <a:off x="112993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2" name="Teardrop 3"/>
          <p:cNvSpPr/>
          <p:nvPr/>
        </p:nvSpPr>
        <p:spPr>
          <a:xfrm rot="5400000" flipH="1" flipV="1">
            <a:off x="617401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3" name="Teardrop 3"/>
          <p:cNvSpPr/>
          <p:nvPr/>
        </p:nvSpPr>
        <p:spPr>
          <a:xfrm rot="5400000" flipH="1" flipV="1">
            <a:off x="11187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699"/>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8"/>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4" name="Teardrop 3"/>
          <p:cNvSpPr/>
          <p:nvPr/>
        </p:nvSpPr>
        <p:spPr>
          <a:xfrm rot="5400000" flipH="1" flipV="1">
            <a:off x="19613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5" name="Teardrop 3"/>
          <p:cNvSpPr/>
          <p:nvPr/>
        </p:nvSpPr>
        <p:spPr>
          <a:xfrm rot="5400000" flipH="1" flipV="1">
            <a:off x="280385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6" name="Teardrop 3"/>
          <p:cNvSpPr/>
          <p:nvPr/>
        </p:nvSpPr>
        <p:spPr>
          <a:xfrm rot="5400000" flipH="1" flipV="1">
            <a:off x="364639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7" name="Teardrop 3"/>
          <p:cNvSpPr/>
          <p:nvPr/>
        </p:nvSpPr>
        <p:spPr>
          <a:xfrm rot="5400000" flipH="1" flipV="1">
            <a:off x="448893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8" name="Teardrop 3"/>
          <p:cNvSpPr/>
          <p:nvPr/>
        </p:nvSpPr>
        <p:spPr>
          <a:xfrm rot="5400000" flipH="1" flipV="1">
            <a:off x="533147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89" name="Teardrop 3"/>
          <p:cNvSpPr/>
          <p:nvPr/>
        </p:nvSpPr>
        <p:spPr>
          <a:xfrm rot="5400000" flipH="1" flipV="1">
            <a:off x="785909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0" name="Teardrop 3"/>
          <p:cNvSpPr/>
          <p:nvPr/>
        </p:nvSpPr>
        <p:spPr>
          <a:xfrm rot="5400000" flipH="1" flipV="1">
            <a:off x="701655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1" name="Teardrop 3"/>
          <p:cNvSpPr/>
          <p:nvPr/>
        </p:nvSpPr>
        <p:spPr>
          <a:xfrm rot="5400000" flipH="1" flipV="1">
            <a:off x="95441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2" name="Teardrop 3"/>
          <p:cNvSpPr/>
          <p:nvPr/>
        </p:nvSpPr>
        <p:spPr>
          <a:xfrm rot="5400000" flipH="1" flipV="1">
            <a:off x="87016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3" name="Teardrop 3"/>
          <p:cNvSpPr/>
          <p:nvPr/>
        </p:nvSpPr>
        <p:spPr>
          <a:xfrm rot="5400000" flipH="1" flipV="1">
            <a:off x="11229252"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4" name="Teardrop 3"/>
          <p:cNvSpPr/>
          <p:nvPr/>
        </p:nvSpPr>
        <p:spPr>
          <a:xfrm rot="5400000" flipH="1" flipV="1">
            <a:off x="103867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5" name="Teardrop 3"/>
          <p:cNvSpPr/>
          <p:nvPr/>
        </p:nvSpPr>
        <p:spPr>
          <a:xfrm rot="5400000" flipH="1" flipV="1">
            <a:off x="2762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8"/>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2"/>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6" name="Teardrop 3"/>
          <p:cNvSpPr/>
          <p:nvPr/>
        </p:nvSpPr>
        <p:spPr>
          <a:xfrm rot="5400000" flipH="1" flipV="1">
            <a:off x="11908617" y="4923"/>
            <a:ext cx="298552" cy="268215"/>
          </a:xfrm>
          <a:custGeom>
            <a:avLst/>
            <a:gdLst/>
            <a:ahLst/>
            <a:cxnLst/>
            <a:rect l="l" t="t" r="r" b="b"/>
            <a:pathLst>
              <a:path w="298552"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298552" y="138"/>
                </a:moveTo>
                <a:lnTo>
                  <a:pt x="298552" y="11636"/>
                </a:lnTo>
                <a:cubicBezTo>
                  <a:pt x="298344" y="11511"/>
                  <a:pt x="298133" y="11506"/>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4" y="189232"/>
                  <a:pt x="256525" y="205210"/>
                  <a:pt x="272877" y="215167"/>
                </a:cubicBezTo>
                <a:lnTo>
                  <a:pt x="298552" y="215277"/>
                </a:lnTo>
                <a:lnTo>
                  <a:pt x="298552" y="221928"/>
                </a:lnTo>
                <a:cubicBezTo>
                  <a:pt x="276711" y="221632"/>
                  <a:pt x="254816" y="229876"/>
                  <a:pt x="238146"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0"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cubicBezTo>
                  <a:pt x="99420" y="72140"/>
                  <a:pt x="124170" y="61435"/>
                  <a:pt x="151420" y="61435"/>
                </a:cubicBezTo>
                <a:cubicBezTo>
                  <a:pt x="170023" y="61435"/>
                  <a:pt x="187461" y="66424"/>
                  <a:pt x="202250" y="75515"/>
                </a:cubicBezTo>
                <a:cubicBezTo>
                  <a:pt x="206323" y="58635"/>
                  <a:pt x="215129" y="42758"/>
                  <a:pt x="228297" y="29591"/>
                </a:cubicBezTo>
                <a:cubicBezTo>
                  <a:pt x="247566" y="10322"/>
                  <a:pt x="272636" y="391"/>
                  <a:pt x="297890" y="0"/>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7" name="Oval 881"/>
          <p:cNvSpPr/>
          <p:nvPr/>
        </p:nvSpPr>
        <p:spPr>
          <a:xfrm>
            <a:off x="34633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8" name="Oval 882"/>
          <p:cNvSpPr/>
          <p:nvPr/>
        </p:nvSpPr>
        <p:spPr>
          <a:xfrm>
            <a:off x="118887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99" name="Oval 883"/>
          <p:cNvSpPr/>
          <p:nvPr/>
        </p:nvSpPr>
        <p:spPr>
          <a:xfrm>
            <a:off x="2031413" y="-10245"/>
            <a:ext cx="10160587" cy="84875"/>
          </a:xfrm>
          <a:custGeom>
            <a:avLst/>
            <a:gdLst/>
            <a:ahLst/>
            <a:cxnLst/>
            <a:rect l="l" t="t" r="r" b="b"/>
            <a:pathLst>
              <a:path w="10160587" h="84875">
                <a:moveTo>
                  <a:pt x="10110479" y="0"/>
                </a:moveTo>
                <a:lnTo>
                  <a:pt x="10160587" y="0"/>
                </a:lnTo>
                <a:lnTo>
                  <a:pt x="10160587" y="77038"/>
                </a:lnTo>
                <a:cubicBezTo>
                  <a:pt x="10130976" y="64066"/>
                  <a:pt x="10110479" y="34427"/>
                  <a:pt x="10110479" y="0"/>
                </a:cubicBezTo>
                <a:close/>
                <a:moveTo>
                  <a:pt x="9267940" y="0"/>
                </a:moveTo>
                <a:lnTo>
                  <a:pt x="9437692" y="0"/>
                </a:lnTo>
                <a:cubicBezTo>
                  <a:pt x="9437692" y="46875"/>
                  <a:pt x="9399692" y="84875"/>
                  <a:pt x="9352816" y="84875"/>
                </a:cubicBezTo>
                <a:cubicBezTo>
                  <a:pt x="9305940" y="84875"/>
                  <a:pt x="9267940" y="46875"/>
                  <a:pt x="9267940" y="0"/>
                </a:cubicBezTo>
                <a:close/>
                <a:moveTo>
                  <a:pt x="8425400" y="0"/>
                </a:moveTo>
                <a:lnTo>
                  <a:pt x="8595152" y="0"/>
                </a:lnTo>
                <a:cubicBezTo>
                  <a:pt x="8595152" y="46875"/>
                  <a:pt x="8557152" y="84875"/>
                  <a:pt x="8510276" y="84875"/>
                </a:cubicBezTo>
                <a:cubicBezTo>
                  <a:pt x="8463400" y="84875"/>
                  <a:pt x="8425400" y="46875"/>
                  <a:pt x="8425400" y="0"/>
                </a:cubicBezTo>
                <a:close/>
                <a:moveTo>
                  <a:pt x="7582860" y="0"/>
                </a:moveTo>
                <a:lnTo>
                  <a:pt x="7752612" y="0"/>
                </a:lnTo>
                <a:cubicBezTo>
                  <a:pt x="7752612" y="46875"/>
                  <a:pt x="7714612" y="84875"/>
                  <a:pt x="7667736" y="84875"/>
                </a:cubicBezTo>
                <a:cubicBezTo>
                  <a:pt x="7620860" y="84875"/>
                  <a:pt x="7582860" y="46875"/>
                  <a:pt x="7582860" y="0"/>
                </a:cubicBezTo>
                <a:close/>
                <a:moveTo>
                  <a:pt x="6740320" y="0"/>
                </a:moveTo>
                <a:lnTo>
                  <a:pt x="6910072" y="0"/>
                </a:lnTo>
                <a:cubicBezTo>
                  <a:pt x="6910072" y="46875"/>
                  <a:pt x="6872072" y="84875"/>
                  <a:pt x="6825196" y="84875"/>
                </a:cubicBezTo>
                <a:cubicBezTo>
                  <a:pt x="6778320" y="84875"/>
                  <a:pt x="6740320" y="46875"/>
                  <a:pt x="6740320" y="0"/>
                </a:cubicBezTo>
                <a:close/>
                <a:moveTo>
                  <a:pt x="5897780" y="0"/>
                </a:moveTo>
                <a:lnTo>
                  <a:pt x="6067532" y="0"/>
                </a:lnTo>
                <a:cubicBezTo>
                  <a:pt x="6067532" y="46875"/>
                  <a:pt x="6029532" y="84875"/>
                  <a:pt x="5982656" y="84875"/>
                </a:cubicBezTo>
                <a:cubicBezTo>
                  <a:pt x="5935780" y="84875"/>
                  <a:pt x="5897780" y="46875"/>
                  <a:pt x="5897780" y="0"/>
                </a:cubicBezTo>
                <a:close/>
                <a:moveTo>
                  <a:pt x="5055240" y="0"/>
                </a:moveTo>
                <a:lnTo>
                  <a:pt x="5224992" y="0"/>
                </a:lnTo>
                <a:cubicBezTo>
                  <a:pt x="5224992" y="46875"/>
                  <a:pt x="5186992" y="84875"/>
                  <a:pt x="5140116" y="84875"/>
                </a:cubicBezTo>
                <a:cubicBezTo>
                  <a:pt x="5093240" y="84875"/>
                  <a:pt x="5055240" y="46875"/>
                  <a:pt x="5055240" y="0"/>
                </a:cubicBezTo>
                <a:close/>
                <a:moveTo>
                  <a:pt x="4212700" y="0"/>
                </a:moveTo>
                <a:lnTo>
                  <a:pt x="4382452" y="0"/>
                </a:lnTo>
                <a:cubicBezTo>
                  <a:pt x="4382452" y="46875"/>
                  <a:pt x="4344452" y="84875"/>
                  <a:pt x="4297576" y="84875"/>
                </a:cubicBezTo>
                <a:cubicBezTo>
                  <a:pt x="4250700" y="84875"/>
                  <a:pt x="4212700" y="46875"/>
                  <a:pt x="4212700" y="0"/>
                </a:cubicBezTo>
                <a:close/>
                <a:moveTo>
                  <a:pt x="3370160" y="0"/>
                </a:moveTo>
                <a:lnTo>
                  <a:pt x="3539912" y="0"/>
                </a:lnTo>
                <a:cubicBezTo>
                  <a:pt x="3539912" y="46875"/>
                  <a:pt x="3501912" y="84875"/>
                  <a:pt x="3455036" y="84875"/>
                </a:cubicBezTo>
                <a:cubicBezTo>
                  <a:pt x="3408160" y="84875"/>
                  <a:pt x="3370160" y="46875"/>
                  <a:pt x="3370160" y="0"/>
                </a:cubicBezTo>
                <a:close/>
                <a:moveTo>
                  <a:pt x="2527620" y="0"/>
                </a:moveTo>
                <a:lnTo>
                  <a:pt x="2697372" y="0"/>
                </a:lnTo>
                <a:cubicBezTo>
                  <a:pt x="2697372" y="46875"/>
                  <a:pt x="2659372" y="84875"/>
                  <a:pt x="2612496" y="84875"/>
                </a:cubicBezTo>
                <a:cubicBezTo>
                  <a:pt x="2565620" y="84875"/>
                  <a:pt x="2527620" y="46875"/>
                  <a:pt x="2527620" y="0"/>
                </a:cubicBezTo>
                <a:close/>
                <a:moveTo>
                  <a:pt x="1685080" y="0"/>
                </a:moveTo>
                <a:lnTo>
                  <a:pt x="1854832" y="0"/>
                </a:lnTo>
                <a:cubicBezTo>
                  <a:pt x="1854832" y="46875"/>
                  <a:pt x="1816832" y="84875"/>
                  <a:pt x="1769956" y="84875"/>
                </a:cubicBezTo>
                <a:cubicBezTo>
                  <a:pt x="1723080" y="84875"/>
                  <a:pt x="1685080" y="46875"/>
                  <a:pt x="1685080" y="0"/>
                </a:cubicBezTo>
                <a:close/>
                <a:moveTo>
                  <a:pt x="842540" y="0"/>
                </a:moveTo>
                <a:lnTo>
                  <a:pt x="1012292" y="0"/>
                </a:lnTo>
                <a:cubicBezTo>
                  <a:pt x="1012292" y="46875"/>
                  <a:pt x="974292" y="84875"/>
                  <a:pt x="927416" y="84875"/>
                </a:cubicBezTo>
                <a:cubicBezTo>
                  <a:pt x="880540" y="84875"/>
                  <a:pt x="842540" y="46875"/>
                  <a:pt x="842540" y="0"/>
                </a:cubicBezTo>
                <a:close/>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0" name="Teardrop 3"/>
          <p:cNvSpPr/>
          <p:nvPr/>
        </p:nvSpPr>
        <p:spPr>
          <a:xfrm rot="5400000" flipH="1" flipV="1">
            <a:off x="64427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1" name="Oval 1700"/>
          <p:cNvSpPr/>
          <p:nvPr/>
        </p:nvSpPr>
        <p:spPr>
          <a:xfrm>
            <a:off x="712049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02" name="Teardrop 3"/>
          <p:cNvSpPr/>
          <p:nvPr/>
        </p:nvSpPr>
        <p:spPr>
          <a:xfrm rot="5400000" flipH="1" flipV="1">
            <a:off x="-148774" y="110381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3" name="Oval 1702"/>
          <p:cNvSpPr/>
          <p:nvPr/>
        </p:nvSpPr>
        <p:spPr>
          <a:xfrm>
            <a:off x="3774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04" name="Teardrop 3"/>
          <p:cNvSpPr/>
          <p:nvPr/>
        </p:nvSpPr>
        <p:spPr>
          <a:xfrm rot="5400000" flipH="1" flipV="1">
            <a:off x="13875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5" name="Teardrop 3"/>
          <p:cNvSpPr/>
          <p:nvPr/>
        </p:nvSpPr>
        <p:spPr>
          <a:xfrm rot="5400000" flipH="1" flipV="1">
            <a:off x="22300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6" name="Teardrop 3"/>
          <p:cNvSpPr/>
          <p:nvPr/>
        </p:nvSpPr>
        <p:spPr>
          <a:xfrm rot="5400000" flipH="1" flipV="1">
            <a:off x="30726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7" name="Teardrop 3"/>
          <p:cNvSpPr/>
          <p:nvPr/>
        </p:nvSpPr>
        <p:spPr>
          <a:xfrm rot="5400000" flipH="1" flipV="1">
            <a:off x="39151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8" name="Teardrop 3"/>
          <p:cNvSpPr/>
          <p:nvPr/>
        </p:nvSpPr>
        <p:spPr>
          <a:xfrm rot="5400000" flipH="1" flipV="1">
            <a:off x="47576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09" name="Teardrop 3"/>
          <p:cNvSpPr/>
          <p:nvPr/>
        </p:nvSpPr>
        <p:spPr>
          <a:xfrm rot="5400000" flipH="1" flipV="1">
            <a:off x="56002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10" name="Oval 1709"/>
          <p:cNvSpPr/>
          <p:nvPr/>
        </p:nvSpPr>
        <p:spPr>
          <a:xfrm>
            <a:off x="122033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1" name="Oval 1710"/>
          <p:cNvSpPr/>
          <p:nvPr/>
        </p:nvSpPr>
        <p:spPr>
          <a:xfrm>
            <a:off x="206321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2" name="Oval 1711"/>
          <p:cNvSpPr/>
          <p:nvPr/>
        </p:nvSpPr>
        <p:spPr>
          <a:xfrm>
            <a:off x="290609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3" name="Oval 1712"/>
          <p:cNvSpPr/>
          <p:nvPr/>
        </p:nvSpPr>
        <p:spPr>
          <a:xfrm>
            <a:off x="374897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4" name="Oval 1713"/>
          <p:cNvSpPr/>
          <p:nvPr/>
        </p:nvSpPr>
        <p:spPr>
          <a:xfrm>
            <a:off x="45918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5" name="Oval 1714"/>
          <p:cNvSpPr/>
          <p:nvPr/>
        </p:nvSpPr>
        <p:spPr>
          <a:xfrm>
            <a:off x="543473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6" name="Oval 1715"/>
          <p:cNvSpPr/>
          <p:nvPr/>
        </p:nvSpPr>
        <p:spPr>
          <a:xfrm>
            <a:off x="627761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7" name="Teardrop 3"/>
          <p:cNvSpPr/>
          <p:nvPr/>
        </p:nvSpPr>
        <p:spPr>
          <a:xfrm rot="5400000" flipH="1" flipV="1">
            <a:off x="81278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18" name="Oval 1717"/>
          <p:cNvSpPr/>
          <p:nvPr/>
        </p:nvSpPr>
        <p:spPr>
          <a:xfrm>
            <a:off x="880625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19" name="Teardrop 3"/>
          <p:cNvSpPr/>
          <p:nvPr/>
        </p:nvSpPr>
        <p:spPr>
          <a:xfrm rot="5400000" flipH="1" flipV="1">
            <a:off x="72853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0" name="Oval 1719"/>
          <p:cNvSpPr/>
          <p:nvPr/>
        </p:nvSpPr>
        <p:spPr>
          <a:xfrm>
            <a:off x="796337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21" name="Teardrop 3"/>
          <p:cNvSpPr/>
          <p:nvPr/>
        </p:nvSpPr>
        <p:spPr>
          <a:xfrm rot="5400000" flipH="1" flipV="1">
            <a:off x="98129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2" name="Oval 1721"/>
          <p:cNvSpPr/>
          <p:nvPr/>
        </p:nvSpPr>
        <p:spPr>
          <a:xfrm>
            <a:off x="1049201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23" name="Teardrop 3"/>
          <p:cNvSpPr/>
          <p:nvPr/>
        </p:nvSpPr>
        <p:spPr>
          <a:xfrm rot="5400000" flipH="1" flipV="1">
            <a:off x="89703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4" name="Oval 1723"/>
          <p:cNvSpPr/>
          <p:nvPr/>
        </p:nvSpPr>
        <p:spPr>
          <a:xfrm>
            <a:off x="964913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25" name="Teardrop 3"/>
          <p:cNvSpPr/>
          <p:nvPr/>
        </p:nvSpPr>
        <p:spPr>
          <a:xfrm rot="5400000" flipH="1" flipV="1">
            <a:off x="11498011"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6" name="Teardrop 3"/>
          <p:cNvSpPr/>
          <p:nvPr/>
        </p:nvSpPr>
        <p:spPr>
          <a:xfrm rot="5400000" flipH="1" flipV="1">
            <a:off x="106554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7" name="Oval 1726"/>
          <p:cNvSpPr/>
          <p:nvPr/>
        </p:nvSpPr>
        <p:spPr>
          <a:xfrm>
            <a:off x="11334899" y="121135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28" name="Teardrop 3"/>
          <p:cNvSpPr/>
          <p:nvPr/>
        </p:nvSpPr>
        <p:spPr>
          <a:xfrm rot="5400000" flipH="1" flipV="1">
            <a:off x="5449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29" name="Oval 1728"/>
          <p:cNvSpPr/>
          <p:nvPr/>
        </p:nvSpPr>
        <p:spPr>
          <a:xfrm>
            <a:off x="66645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0" name="Oval 1729"/>
          <p:cNvSpPr/>
          <p:nvPr/>
        </p:nvSpPr>
        <p:spPr>
          <a:xfrm>
            <a:off x="7667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1" name="Oval 1730"/>
          <p:cNvSpPr/>
          <p:nvPr/>
        </p:nvSpPr>
        <p:spPr>
          <a:xfrm>
            <a:off x="16092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2" name="Oval 1731"/>
          <p:cNvSpPr/>
          <p:nvPr/>
        </p:nvSpPr>
        <p:spPr>
          <a:xfrm>
            <a:off x="24518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3" name="Oval 1732"/>
          <p:cNvSpPr/>
          <p:nvPr/>
        </p:nvSpPr>
        <p:spPr>
          <a:xfrm>
            <a:off x="32943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4" name="Oval 1733"/>
          <p:cNvSpPr/>
          <p:nvPr/>
        </p:nvSpPr>
        <p:spPr>
          <a:xfrm>
            <a:off x="41368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5" name="Oval 1734"/>
          <p:cNvSpPr/>
          <p:nvPr/>
        </p:nvSpPr>
        <p:spPr>
          <a:xfrm>
            <a:off x="49794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6" name="Oval 1735"/>
          <p:cNvSpPr/>
          <p:nvPr/>
        </p:nvSpPr>
        <p:spPr>
          <a:xfrm>
            <a:off x="58219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7" name="Oval 1736"/>
          <p:cNvSpPr/>
          <p:nvPr/>
        </p:nvSpPr>
        <p:spPr>
          <a:xfrm>
            <a:off x="83495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8" name="Oval 1737"/>
          <p:cNvSpPr/>
          <p:nvPr/>
        </p:nvSpPr>
        <p:spPr>
          <a:xfrm>
            <a:off x="75070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39" name="Oval 1738"/>
          <p:cNvSpPr/>
          <p:nvPr/>
        </p:nvSpPr>
        <p:spPr>
          <a:xfrm>
            <a:off x="100346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0" name="Oval 1739"/>
          <p:cNvSpPr/>
          <p:nvPr/>
        </p:nvSpPr>
        <p:spPr>
          <a:xfrm>
            <a:off x="91921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1" name="Oval 1740"/>
          <p:cNvSpPr/>
          <p:nvPr/>
        </p:nvSpPr>
        <p:spPr>
          <a:xfrm>
            <a:off x="11719750"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2" name="Oval 1741"/>
          <p:cNvSpPr/>
          <p:nvPr/>
        </p:nvSpPr>
        <p:spPr>
          <a:xfrm>
            <a:off x="108772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3" name="Teardrop 3"/>
          <p:cNvSpPr/>
          <p:nvPr/>
        </p:nvSpPr>
        <p:spPr>
          <a:xfrm rot="5400000" flipH="1" flipV="1">
            <a:off x="60211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4" name="Teardrop 3"/>
          <p:cNvSpPr/>
          <p:nvPr/>
        </p:nvSpPr>
        <p:spPr>
          <a:xfrm rot="5400000" flipH="1" flipV="1">
            <a:off x="9659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5" name="Teardrop 3"/>
          <p:cNvSpPr/>
          <p:nvPr/>
        </p:nvSpPr>
        <p:spPr>
          <a:xfrm rot="5400000" flipH="1" flipV="1">
            <a:off x="18084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6" name="Teardrop 3"/>
          <p:cNvSpPr/>
          <p:nvPr/>
        </p:nvSpPr>
        <p:spPr>
          <a:xfrm rot="5400000" flipH="1" flipV="1">
            <a:off x="26510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7" name="Teardrop 3"/>
          <p:cNvSpPr/>
          <p:nvPr/>
        </p:nvSpPr>
        <p:spPr>
          <a:xfrm rot="5400000" flipH="1" flipV="1">
            <a:off x="34935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8" name="Teardrop 3"/>
          <p:cNvSpPr/>
          <p:nvPr/>
        </p:nvSpPr>
        <p:spPr>
          <a:xfrm rot="5400000" flipH="1" flipV="1">
            <a:off x="43361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49" name="Teardrop 3"/>
          <p:cNvSpPr/>
          <p:nvPr/>
        </p:nvSpPr>
        <p:spPr>
          <a:xfrm rot="5400000" flipH="1" flipV="1">
            <a:off x="51786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0" name="Teardrop 3"/>
          <p:cNvSpPr/>
          <p:nvPr/>
        </p:nvSpPr>
        <p:spPr>
          <a:xfrm rot="5400000" flipH="1" flipV="1">
            <a:off x="77062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1" name="Teardrop 3"/>
          <p:cNvSpPr/>
          <p:nvPr/>
        </p:nvSpPr>
        <p:spPr>
          <a:xfrm rot="5400000" flipH="1" flipV="1">
            <a:off x="68637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2" name="Teardrop 3"/>
          <p:cNvSpPr/>
          <p:nvPr/>
        </p:nvSpPr>
        <p:spPr>
          <a:xfrm rot="5400000" flipH="1" flipV="1">
            <a:off x="93913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3" name="Teardrop 3"/>
          <p:cNvSpPr/>
          <p:nvPr/>
        </p:nvSpPr>
        <p:spPr>
          <a:xfrm rot="5400000" flipH="1" flipV="1">
            <a:off x="85488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4" name="Teardrop 3"/>
          <p:cNvSpPr/>
          <p:nvPr/>
        </p:nvSpPr>
        <p:spPr>
          <a:xfrm rot="5400000" flipH="1" flipV="1">
            <a:off x="11076421"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5" name="Teardrop 3"/>
          <p:cNvSpPr/>
          <p:nvPr/>
        </p:nvSpPr>
        <p:spPr>
          <a:xfrm rot="5400000" flipH="1" flipV="1">
            <a:off x="102338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6" name="Teardrop 3"/>
          <p:cNvSpPr/>
          <p:nvPr/>
        </p:nvSpPr>
        <p:spPr>
          <a:xfrm rot="5400000" flipH="1" flipV="1">
            <a:off x="1234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7" name="Teardrop 3"/>
          <p:cNvSpPr/>
          <p:nvPr/>
        </p:nvSpPr>
        <p:spPr>
          <a:xfrm rot="5400000" flipH="1" flipV="1">
            <a:off x="11760002" y="1531078"/>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1"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6"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0"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8" name="Oval 1757"/>
          <p:cNvSpPr/>
          <p:nvPr/>
        </p:nvSpPr>
        <p:spPr>
          <a:xfrm>
            <a:off x="70866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59" name="Oval 1758"/>
          <p:cNvSpPr/>
          <p:nvPr/>
        </p:nvSpPr>
        <p:spPr>
          <a:xfrm>
            <a:off x="3463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0" name="Oval 1759"/>
          <p:cNvSpPr/>
          <p:nvPr/>
        </p:nvSpPr>
        <p:spPr>
          <a:xfrm>
            <a:off x="11888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1" name="Oval 1760"/>
          <p:cNvSpPr/>
          <p:nvPr/>
        </p:nvSpPr>
        <p:spPr>
          <a:xfrm>
            <a:off x="20314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2" name="Oval 1761"/>
          <p:cNvSpPr/>
          <p:nvPr/>
        </p:nvSpPr>
        <p:spPr>
          <a:xfrm>
            <a:off x="28739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3" name="Oval 1762"/>
          <p:cNvSpPr/>
          <p:nvPr/>
        </p:nvSpPr>
        <p:spPr>
          <a:xfrm>
            <a:off x="37164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4" name="Oval 1763"/>
          <p:cNvSpPr/>
          <p:nvPr/>
        </p:nvSpPr>
        <p:spPr>
          <a:xfrm>
            <a:off x="45590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5" name="Oval 1764"/>
          <p:cNvSpPr/>
          <p:nvPr/>
        </p:nvSpPr>
        <p:spPr>
          <a:xfrm>
            <a:off x="54015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6" name="Oval 1765"/>
          <p:cNvSpPr/>
          <p:nvPr/>
        </p:nvSpPr>
        <p:spPr>
          <a:xfrm>
            <a:off x="62441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7" name="Oval 1766"/>
          <p:cNvSpPr/>
          <p:nvPr/>
        </p:nvSpPr>
        <p:spPr>
          <a:xfrm>
            <a:off x="87717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8" name="Oval 1767"/>
          <p:cNvSpPr/>
          <p:nvPr/>
        </p:nvSpPr>
        <p:spPr>
          <a:xfrm>
            <a:off x="79291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69" name="Oval 1768"/>
          <p:cNvSpPr/>
          <p:nvPr/>
        </p:nvSpPr>
        <p:spPr>
          <a:xfrm>
            <a:off x="104568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0" name="Oval 1769"/>
          <p:cNvSpPr/>
          <p:nvPr/>
        </p:nvSpPr>
        <p:spPr>
          <a:xfrm>
            <a:off x="96142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1" name="Oval 1770"/>
          <p:cNvSpPr/>
          <p:nvPr/>
        </p:nvSpPr>
        <p:spPr>
          <a:xfrm>
            <a:off x="112993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2" name="Teardrop 3"/>
          <p:cNvSpPr/>
          <p:nvPr/>
        </p:nvSpPr>
        <p:spPr>
          <a:xfrm rot="5400000" flipH="1" flipV="1">
            <a:off x="64427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3" name="Oval 1772"/>
          <p:cNvSpPr/>
          <p:nvPr/>
        </p:nvSpPr>
        <p:spPr>
          <a:xfrm>
            <a:off x="712049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74" name="Teardrop 3"/>
          <p:cNvSpPr/>
          <p:nvPr/>
        </p:nvSpPr>
        <p:spPr>
          <a:xfrm rot="5400000" flipH="1" flipV="1">
            <a:off x="-148774" y="1946410"/>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5" name="Oval 1774"/>
          <p:cNvSpPr/>
          <p:nvPr/>
        </p:nvSpPr>
        <p:spPr>
          <a:xfrm>
            <a:off x="3774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76" name="Teardrop 3"/>
          <p:cNvSpPr/>
          <p:nvPr/>
        </p:nvSpPr>
        <p:spPr>
          <a:xfrm rot="5400000" flipH="1" flipV="1">
            <a:off x="13875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7" name="Teardrop 3"/>
          <p:cNvSpPr/>
          <p:nvPr/>
        </p:nvSpPr>
        <p:spPr>
          <a:xfrm rot="5400000" flipH="1" flipV="1">
            <a:off x="22300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8" name="Teardrop 3"/>
          <p:cNvSpPr/>
          <p:nvPr/>
        </p:nvSpPr>
        <p:spPr>
          <a:xfrm rot="5400000" flipH="1" flipV="1">
            <a:off x="30726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79" name="Teardrop 3"/>
          <p:cNvSpPr/>
          <p:nvPr/>
        </p:nvSpPr>
        <p:spPr>
          <a:xfrm rot="5400000" flipH="1" flipV="1">
            <a:off x="39151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80" name="Teardrop 3"/>
          <p:cNvSpPr/>
          <p:nvPr/>
        </p:nvSpPr>
        <p:spPr>
          <a:xfrm rot="5400000" flipH="1" flipV="1">
            <a:off x="47576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81" name="Teardrop 3"/>
          <p:cNvSpPr/>
          <p:nvPr/>
        </p:nvSpPr>
        <p:spPr>
          <a:xfrm rot="5400000" flipH="1" flipV="1">
            <a:off x="56002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82" name="Oval 1781"/>
          <p:cNvSpPr/>
          <p:nvPr/>
        </p:nvSpPr>
        <p:spPr>
          <a:xfrm>
            <a:off x="122033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3" name="Oval 1782"/>
          <p:cNvSpPr/>
          <p:nvPr/>
        </p:nvSpPr>
        <p:spPr>
          <a:xfrm>
            <a:off x="206321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4" name="Oval 1783"/>
          <p:cNvSpPr/>
          <p:nvPr/>
        </p:nvSpPr>
        <p:spPr>
          <a:xfrm>
            <a:off x="290609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5" name="Oval 1784"/>
          <p:cNvSpPr/>
          <p:nvPr/>
        </p:nvSpPr>
        <p:spPr>
          <a:xfrm>
            <a:off x="374897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6" name="Oval 1785"/>
          <p:cNvSpPr/>
          <p:nvPr/>
        </p:nvSpPr>
        <p:spPr>
          <a:xfrm>
            <a:off x="45918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7" name="Oval 1786"/>
          <p:cNvSpPr/>
          <p:nvPr/>
        </p:nvSpPr>
        <p:spPr>
          <a:xfrm>
            <a:off x="543473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8" name="Oval 1787"/>
          <p:cNvSpPr/>
          <p:nvPr/>
        </p:nvSpPr>
        <p:spPr>
          <a:xfrm>
            <a:off x="627761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89" name="Teardrop 3"/>
          <p:cNvSpPr/>
          <p:nvPr/>
        </p:nvSpPr>
        <p:spPr>
          <a:xfrm rot="5400000" flipH="1" flipV="1">
            <a:off x="81278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0" name="Oval 1789"/>
          <p:cNvSpPr/>
          <p:nvPr/>
        </p:nvSpPr>
        <p:spPr>
          <a:xfrm>
            <a:off x="880625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91" name="Teardrop 3"/>
          <p:cNvSpPr/>
          <p:nvPr/>
        </p:nvSpPr>
        <p:spPr>
          <a:xfrm rot="5400000" flipH="1" flipV="1">
            <a:off x="72853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2" name="Oval 1791"/>
          <p:cNvSpPr/>
          <p:nvPr/>
        </p:nvSpPr>
        <p:spPr>
          <a:xfrm>
            <a:off x="796337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93" name="Teardrop 3"/>
          <p:cNvSpPr/>
          <p:nvPr/>
        </p:nvSpPr>
        <p:spPr>
          <a:xfrm rot="5400000" flipH="1" flipV="1">
            <a:off x="98129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4" name="Oval 1793"/>
          <p:cNvSpPr/>
          <p:nvPr/>
        </p:nvSpPr>
        <p:spPr>
          <a:xfrm>
            <a:off x="1049201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95" name="Teardrop 3"/>
          <p:cNvSpPr/>
          <p:nvPr/>
        </p:nvSpPr>
        <p:spPr>
          <a:xfrm rot="5400000" flipH="1" flipV="1">
            <a:off x="89703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6" name="Oval 1795"/>
          <p:cNvSpPr/>
          <p:nvPr/>
        </p:nvSpPr>
        <p:spPr>
          <a:xfrm>
            <a:off x="964913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797" name="Teardrop 3"/>
          <p:cNvSpPr/>
          <p:nvPr/>
        </p:nvSpPr>
        <p:spPr>
          <a:xfrm rot="5400000" flipH="1" flipV="1">
            <a:off x="11498011"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8" name="Teardrop 3"/>
          <p:cNvSpPr/>
          <p:nvPr/>
        </p:nvSpPr>
        <p:spPr>
          <a:xfrm rot="5400000" flipH="1" flipV="1">
            <a:off x="106554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99" name="Oval 1798"/>
          <p:cNvSpPr/>
          <p:nvPr/>
        </p:nvSpPr>
        <p:spPr>
          <a:xfrm>
            <a:off x="11334899" y="2053953"/>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00" name="Teardrop 3"/>
          <p:cNvSpPr/>
          <p:nvPr/>
        </p:nvSpPr>
        <p:spPr>
          <a:xfrm rot="5400000" flipH="1" flipV="1">
            <a:off x="5449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1" name="Oval 1800"/>
          <p:cNvSpPr/>
          <p:nvPr/>
        </p:nvSpPr>
        <p:spPr>
          <a:xfrm>
            <a:off x="66645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2" name="Oval 1801"/>
          <p:cNvSpPr/>
          <p:nvPr/>
        </p:nvSpPr>
        <p:spPr>
          <a:xfrm>
            <a:off x="7667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3" name="Oval 1802"/>
          <p:cNvSpPr/>
          <p:nvPr/>
        </p:nvSpPr>
        <p:spPr>
          <a:xfrm>
            <a:off x="16092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4" name="Oval 1803"/>
          <p:cNvSpPr/>
          <p:nvPr/>
        </p:nvSpPr>
        <p:spPr>
          <a:xfrm>
            <a:off x="24518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5" name="Oval 1804"/>
          <p:cNvSpPr/>
          <p:nvPr/>
        </p:nvSpPr>
        <p:spPr>
          <a:xfrm>
            <a:off x="32943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6" name="Oval 1805"/>
          <p:cNvSpPr/>
          <p:nvPr/>
        </p:nvSpPr>
        <p:spPr>
          <a:xfrm>
            <a:off x="41368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7" name="Oval 1806"/>
          <p:cNvSpPr/>
          <p:nvPr/>
        </p:nvSpPr>
        <p:spPr>
          <a:xfrm>
            <a:off x="49794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8" name="Oval 1807"/>
          <p:cNvSpPr/>
          <p:nvPr/>
        </p:nvSpPr>
        <p:spPr>
          <a:xfrm>
            <a:off x="58219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09" name="Oval 1808"/>
          <p:cNvSpPr/>
          <p:nvPr/>
        </p:nvSpPr>
        <p:spPr>
          <a:xfrm>
            <a:off x="83495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0" name="Oval 1809"/>
          <p:cNvSpPr/>
          <p:nvPr/>
        </p:nvSpPr>
        <p:spPr>
          <a:xfrm>
            <a:off x="75070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1" name="Oval 1810"/>
          <p:cNvSpPr/>
          <p:nvPr/>
        </p:nvSpPr>
        <p:spPr>
          <a:xfrm>
            <a:off x="100346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2" name="Oval 1811"/>
          <p:cNvSpPr/>
          <p:nvPr/>
        </p:nvSpPr>
        <p:spPr>
          <a:xfrm>
            <a:off x="91921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3" name="Oval 1812"/>
          <p:cNvSpPr/>
          <p:nvPr/>
        </p:nvSpPr>
        <p:spPr>
          <a:xfrm>
            <a:off x="11719750"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4" name="Oval 1813"/>
          <p:cNvSpPr/>
          <p:nvPr/>
        </p:nvSpPr>
        <p:spPr>
          <a:xfrm>
            <a:off x="108772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5" name="Teardrop 3"/>
          <p:cNvSpPr/>
          <p:nvPr/>
        </p:nvSpPr>
        <p:spPr>
          <a:xfrm rot="5400000" flipH="1" flipV="1">
            <a:off x="60211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6" name="Teardrop 3"/>
          <p:cNvSpPr/>
          <p:nvPr/>
        </p:nvSpPr>
        <p:spPr>
          <a:xfrm rot="5400000" flipH="1" flipV="1">
            <a:off x="9659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7" name="Teardrop 3"/>
          <p:cNvSpPr/>
          <p:nvPr/>
        </p:nvSpPr>
        <p:spPr>
          <a:xfrm rot="5400000" flipH="1" flipV="1">
            <a:off x="18084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8" name="Teardrop 3"/>
          <p:cNvSpPr/>
          <p:nvPr/>
        </p:nvSpPr>
        <p:spPr>
          <a:xfrm rot="5400000" flipH="1" flipV="1">
            <a:off x="26510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19" name="Teardrop 3"/>
          <p:cNvSpPr/>
          <p:nvPr/>
        </p:nvSpPr>
        <p:spPr>
          <a:xfrm rot="5400000" flipH="1" flipV="1">
            <a:off x="34935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0" name="Teardrop 3"/>
          <p:cNvSpPr/>
          <p:nvPr/>
        </p:nvSpPr>
        <p:spPr>
          <a:xfrm rot="5400000" flipH="1" flipV="1">
            <a:off x="43361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1" name="Teardrop 3"/>
          <p:cNvSpPr/>
          <p:nvPr/>
        </p:nvSpPr>
        <p:spPr>
          <a:xfrm rot="5400000" flipH="1" flipV="1">
            <a:off x="51786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2" name="Teardrop 3"/>
          <p:cNvSpPr/>
          <p:nvPr/>
        </p:nvSpPr>
        <p:spPr>
          <a:xfrm rot="5400000" flipH="1" flipV="1">
            <a:off x="77062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3" name="Teardrop 3"/>
          <p:cNvSpPr/>
          <p:nvPr/>
        </p:nvSpPr>
        <p:spPr>
          <a:xfrm rot="5400000" flipH="1" flipV="1">
            <a:off x="68637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4" name="Teardrop 3"/>
          <p:cNvSpPr/>
          <p:nvPr/>
        </p:nvSpPr>
        <p:spPr>
          <a:xfrm rot="5400000" flipH="1" flipV="1">
            <a:off x="93913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5" name="Teardrop 3"/>
          <p:cNvSpPr/>
          <p:nvPr/>
        </p:nvSpPr>
        <p:spPr>
          <a:xfrm rot="5400000" flipH="1" flipV="1">
            <a:off x="85488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6" name="Teardrop 3"/>
          <p:cNvSpPr/>
          <p:nvPr/>
        </p:nvSpPr>
        <p:spPr>
          <a:xfrm rot="5400000" flipH="1" flipV="1">
            <a:off x="11076421"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7" name="Teardrop 3"/>
          <p:cNvSpPr/>
          <p:nvPr/>
        </p:nvSpPr>
        <p:spPr>
          <a:xfrm rot="5400000" flipH="1" flipV="1">
            <a:off x="102338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8" name="Teardrop 3"/>
          <p:cNvSpPr/>
          <p:nvPr/>
        </p:nvSpPr>
        <p:spPr>
          <a:xfrm rot="5400000" flipH="1" flipV="1">
            <a:off x="1234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29" name="Teardrop 3"/>
          <p:cNvSpPr/>
          <p:nvPr/>
        </p:nvSpPr>
        <p:spPr>
          <a:xfrm rot="5400000" flipH="1" flipV="1">
            <a:off x="11760003" y="2373673"/>
            <a:ext cx="595780" cy="268215"/>
          </a:xfrm>
          <a:custGeom>
            <a:avLst/>
            <a:gdLst/>
            <a:ahLst/>
            <a:cxnLst/>
            <a:rect l="l" t="t" r="r" b="b"/>
            <a:pathLst>
              <a:path w="595780"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0"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70"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6"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0" name="Oval 1829"/>
          <p:cNvSpPr/>
          <p:nvPr/>
        </p:nvSpPr>
        <p:spPr>
          <a:xfrm>
            <a:off x="70866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1" name="Oval 1830"/>
          <p:cNvSpPr/>
          <p:nvPr/>
        </p:nvSpPr>
        <p:spPr>
          <a:xfrm>
            <a:off x="3463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2" name="Oval 1831"/>
          <p:cNvSpPr/>
          <p:nvPr/>
        </p:nvSpPr>
        <p:spPr>
          <a:xfrm>
            <a:off x="11888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3" name="Oval 1832"/>
          <p:cNvSpPr/>
          <p:nvPr/>
        </p:nvSpPr>
        <p:spPr>
          <a:xfrm>
            <a:off x="20314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4" name="Oval 1833"/>
          <p:cNvSpPr/>
          <p:nvPr/>
        </p:nvSpPr>
        <p:spPr>
          <a:xfrm>
            <a:off x="28739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5" name="Oval 1834"/>
          <p:cNvSpPr/>
          <p:nvPr/>
        </p:nvSpPr>
        <p:spPr>
          <a:xfrm>
            <a:off x="37164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6" name="Oval 1835"/>
          <p:cNvSpPr/>
          <p:nvPr/>
        </p:nvSpPr>
        <p:spPr>
          <a:xfrm>
            <a:off x="45590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7" name="Oval 1836"/>
          <p:cNvSpPr/>
          <p:nvPr/>
        </p:nvSpPr>
        <p:spPr>
          <a:xfrm>
            <a:off x="54015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8" name="Oval 1837"/>
          <p:cNvSpPr/>
          <p:nvPr/>
        </p:nvSpPr>
        <p:spPr>
          <a:xfrm>
            <a:off x="62441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39" name="Oval 1838"/>
          <p:cNvSpPr/>
          <p:nvPr/>
        </p:nvSpPr>
        <p:spPr>
          <a:xfrm>
            <a:off x="87717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0" name="Oval 1839"/>
          <p:cNvSpPr/>
          <p:nvPr/>
        </p:nvSpPr>
        <p:spPr>
          <a:xfrm>
            <a:off x="79291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1" name="Oval 1840"/>
          <p:cNvSpPr/>
          <p:nvPr/>
        </p:nvSpPr>
        <p:spPr>
          <a:xfrm>
            <a:off x="104568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2" name="Oval 1841"/>
          <p:cNvSpPr/>
          <p:nvPr/>
        </p:nvSpPr>
        <p:spPr>
          <a:xfrm>
            <a:off x="96142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3" name="Oval 1842"/>
          <p:cNvSpPr/>
          <p:nvPr/>
        </p:nvSpPr>
        <p:spPr>
          <a:xfrm>
            <a:off x="112993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4" name="Teardrop 3"/>
          <p:cNvSpPr/>
          <p:nvPr/>
        </p:nvSpPr>
        <p:spPr>
          <a:xfrm rot="5400000" flipH="1" flipV="1">
            <a:off x="64427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5" name="Oval 1844"/>
          <p:cNvSpPr/>
          <p:nvPr/>
        </p:nvSpPr>
        <p:spPr>
          <a:xfrm>
            <a:off x="712049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46" name="Teardrop 3"/>
          <p:cNvSpPr/>
          <p:nvPr/>
        </p:nvSpPr>
        <p:spPr>
          <a:xfrm rot="5400000" flipH="1" flipV="1">
            <a:off x="-148774" y="279508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7" name="Oval 1846"/>
          <p:cNvSpPr/>
          <p:nvPr/>
        </p:nvSpPr>
        <p:spPr>
          <a:xfrm>
            <a:off x="3774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48" name="Teardrop 3"/>
          <p:cNvSpPr/>
          <p:nvPr/>
        </p:nvSpPr>
        <p:spPr>
          <a:xfrm rot="5400000" flipH="1" flipV="1">
            <a:off x="13875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49" name="Teardrop 3"/>
          <p:cNvSpPr/>
          <p:nvPr/>
        </p:nvSpPr>
        <p:spPr>
          <a:xfrm rot="5400000" flipH="1" flipV="1">
            <a:off x="22300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50" name="Teardrop 3"/>
          <p:cNvSpPr/>
          <p:nvPr/>
        </p:nvSpPr>
        <p:spPr>
          <a:xfrm rot="5400000" flipH="1" flipV="1">
            <a:off x="30726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51" name="Teardrop 3"/>
          <p:cNvSpPr/>
          <p:nvPr/>
        </p:nvSpPr>
        <p:spPr>
          <a:xfrm rot="5400000" flipH="1" flipV="1">
            <a:off x="39151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52" name="Teardrop 3"/>
          <p:cNvSpPr/>
          <p:nvPr/>
        </p:nvSpPr>
        <p:spPr>
          <a:xfrm rot="5400000" flipH="1" flipV="1">
            <a:off x="47576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53" name="Teardrop 3"/>
          <p:cNvSpPr/>
          <p:nvPr/>
        </p:nvSpPr>
        <p:spPr>
          <a:xfrm rot="5400000" flipH="1" flipV="1">
            <a:off x="56002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54" name="Oval 1853"/>
          <p:cNvSpPr/>
          <p:nvPr/>
        </p:nvSpPr>
        <p:spPr>
          <a:xfrm>
            <a:off x="122033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55" name="Oval 1854"/>
          <p:cNvSpPr/>
          <p:nvPr/>
        </p:nvSpPr>
        <p:spPr>
          <a:xfrm>
            <a:off x="206321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56" name="Oval 1855"/>
          <p:cNvSpPr/>
          <p:nvPr/>
        </p:nvSpPr>
        <p:spPr>
          <a:xfrm>
            <a:off x="290609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57" name="Oval 1856"/>
          <p:cNvSpPr/>
          <p:nvPr/>
        </p:nvSpPr>
        <p:spPr>
          <a:xfrm>
            <a:off x="374897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58" name="Oval 1857"/>
          <p:cNvSpPr/>
          <p:nvPr/>
        </p:nvSpPr>
        <p:spPr>
          <a:xfrm>
            <a:off x="45918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59" name="Oval 1858"/>
          <p:cNvSpPr/>
          <p:nvPr/>
        </p:nvSpPr>
        <p:spPr>
          <a:xfrm>
            <a:off x="543473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0" name="Oval 1859"/>
          <p:cNvSpPr/>
          <p:nvPr/>
        </p:nvSpPr>
        <p:spPr>
          <a:xfrm>
            <a:off x="627761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1" name="Teardrop 3"/>
          <p:cNvSpPr/>
          <p:nvPr/>
        </p:nvSpPr>
        <p:spPr>
          <a:xfrm rot="5400000" flipH="1" flipV="1">
            <a:off x="81278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62" name="Oval 1861"/>
          <p:cNvSpPr/>
          <p:nvPr/>
        </p:nvSpPr>
        <p:spPr>
          <a:xfrm>
            <a:off x="880625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3" name="Teardrop 3"/>
          <p:cNvSpPr/>
          <p:nvPr/>
        </p:nvSpPr>
        <p:spPr>
          <a:xfrm rot="5400000" flipH="1" flipV="1">
            <a:off x="72853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64" name="Oval 1863"/>
          <p:cNvSpPr/>
          <p:nvPr/>
        </p:nvSpPr>
        <p:spPr>
          <a:xfrm>
            <a:off x="796337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5" name="Teardrop 3"/>
          <p:cNvSpPr/>
          <p:nvPr/>
        </p:nvSpPr>
        <p:spPr>
          <a:xfrm rot="5400000" flipH="1" flipV="1">
            <a:off x="98129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66" name="Oval 1865"/>
          <p:cNvSpPr/>
          <p:nvPr/>
        </p:nvSpPr>
        <p:spPr>
          <a:xfrm>
            <a:off x="1049201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7" name="Teardrop 3"/>
          <p:cNvSpPr/>
          <p:nvPr/>
        </p:nvSpPr>
        <p:spPr>
          <a:xfrm rot="5400000" flipH="1" flipV="1">
            <a:off x="89703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68" name="Oval 1867"/>
          <p:cNvSpPr/>
          <p:nvPr/>
        </p:nvSpPr>
        <p:spPr>
          <a:xfrm>
            <a:off x="964913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69" name="Teardrop 3"/>
          <p:cNvSpPr/>
          <p:nvPr/>
        </p:nvSpPr>
        <p:spPr>
          <a:xfrm rot="5400000" flipH="1" flipV="1">
            <a:off x="11498011"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0" name="Teardrop 3"/>
          <p:cNvSpPr/>
          <p:nvPr/>
        </p:nvSpPr>
        <p:spPr>
          <a:xfrm rot="5400000" flipH="1" flipV="1">
            <a:off x="106554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1" name="Oval 1870"/>
          <p:cNvSpPr/>
          <p:nvPr/>
        </p:nvSpPr>
        <p:spPr>
          <a:xfrm>
            <a:off x="11334899" y="2902626"/>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872" name="Teardrop 3"/>
          <p:cNvSpPr/>
          <p:nvPr/>
        </p:nvSpPr>
        <p:spPr>
          <a:xfrm rot="5400000" flipH="1" flipV="1">
            <a:off x="5449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3" name="Oval 1872"/>
          <p:cNvSpPr/>
          <p:nvPr/>
        </p:nvSpPr>
        <p:spPr>
          <a:xfrm>
            <a:off x="66645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4" name="Oval 1873"/>
          <p:cNvSpPr/>
          <p:nvPr/>
        </p:nvSpPr>
        <p:spPr>
          <a:xfrm>
            <a:off x="7667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5" name="Oval 1874"/>
          <p:cNvSpPr/>
          <p:nvPr/>
        </p:nvSpPr>
        <p:spPr>
          <a:xfrm>
            <a:off x="16092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6" name="Oval 1875"/>
          <p:cNvSpPr/>
          <p:nvPr/>
        </p:nvSpPr>
        <p:spPr>
          <a:xfrm>
            <a:off x="24518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7" name="Oval 1876"/>
          <p:cNvSpPr/>
          <p:nvPr/>
        </p:nvSpPr>
        <p:spPr>
          <a:xfrm>
            <a:off x="32943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8" name="Oval 1877"/>
          <p:cNvSpPr/>
          <p:nvPr/>
        </p:nvSpPr>
        <p:spPr>
          <a:xfrm>
            <a:off x="41368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79" name="Oval 1878"/>
          <p:cNvSpPr/>
          <p:nvPr/>
        </p:nvSpPr>
        <p:spPr>
          <a:xfrm>
            <a:off x="49794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0" name="Oval 1879"/>
          <p:cNvSpPr/>
          <p:nvPr/>
        </p:nvSpPr>
        <p:spPr>
          <a:xfrm>
            <a:off x="58219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1" name="Oval 1880"/>
          <p:cNvSpPr/>
          <p:nvPr/>
        </p:nvSpPr>
        <p:spPr>
          <a:xfrm>
            <a:off x="83495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2" name="Oval 1881"/>
          <p:cNvSpPr/>
          <p:nvPr/>
        </p:nvSpPr>
        <p:spPr>
          <a:xfrm>
            <a:off x="75070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3" name="Oval 1882"/>
          <p:cNvSpPr/>
          <p:nvPr/>
        </p:nvSpPr>
        <p:spPr>
          <a:xfrm>
            <a:off x="100346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4" name="Oval 1883"/>
          <p:cNvSpPr/>
          <p:nvPr/>
        </p:nvSpPr>
        <p:spPr>
          <a:xfrm>
            <a:off x="91921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5" name="Oval 1884"/>
          <p:cNvSpPr/>
          <p:nvPr/>
        </p:nvSpPr>
        <p:spPr>
          <a:xfrm>
            <a:off x="11719750"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6" name="Oval 1885"/>
          <p:cNvSpPr/>
          <p:nvPr/>
        </p:nvSpPr>
        <p:spPr>
          <a:xfrm>
            <a:off x="108772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7" name="Teardrop 3"/>
          <p:cNvSpPr/>
          <p:nvPr/>
        </p:nvSpPr>
        <p:spPr>
          <a:xfrm rot="5400000" flipH="1" flipV="1">
            <a:off x="60211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8" name="Teardrop 3"/>
          <p:cNvSpPr/>
          <p:nvPr/>
        </p:nvSpPr>
        <p:spPr>
          <a:xfrm rot="5400000" flipH="1" flipV="1">
            <a:off x="9659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89" name="Teardrop 3"/>
          <p:cNvSpPr/>
          <p:nvPr/>
        </p:nvSpPr>
        <p:spPr>
          <a:xfrm rot="5400000" flipH="1" flipV="1">
            <a:off x="18084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0" name="Teardrop 3"/>
          <p:cNvSpPr/>
          <p:nvPr/>
        </p:nvSpPr>
        <p:spPr>
          <a:xfrm rot="5400000" flipH="1" flipV="1">
            <a:off x="26510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1" name="Teardrop 3"/>
          <p:cNvSpPr/>
          <p:nvPr/>
        </p:nvSpPr>
        <p:spPr>
          <a:xfrm rot="5400000" flipH="1" flipV="1">
            <a:off x="34935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2" name="Teardrop 3"/>
          <p:cNvSpPr/>
          <p:nvPr/>
        </p:nvSpPr>
        <p:spPr>
          <a:xfrm rot="5400000" flipH="1" flipV="1">
            <a:off x="43361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3" name="Teardrop 3"/>
          <p:cNvSpPr/>
          <p:nvPr/>
        </p:nvSpPr>
        <p:spPr>
          <a:xfrm rot="5400000" flipH="1" flipV="1">
            <a:off x="51786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4" name="Teardrop 3"/>
          <p:cNvSpPr/>
          <p:nvPr/>
        </p:nvSpPr>
        <p:spPr>
          <a:xfrm rot="5400000" flipH="1" flipV="1">
            <a:off x="77062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5" name="Teardrop 3"/>
          <p:cNvSpPr/>
          <p:nvPr/>
        </p:nvSpPr>
        <p:spPr>
          <a:xfrm rot="5400000" flipH="1" flipV="1">
            <a:off x="68637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6" name="Teardrop 3"/>
          <p:cNvSpPr/>
          <p:nvPr/>
        </p:nvSpPr>
        <p:spPr>
          <a:xfrm rot="5400000" flipH="1" flipV="1">
            <a:off x="93913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7" name="Teardrop 3"/>
          <p:cNvSpPr/>
          <p:nvPr/>
        </p:nvSpPr>
        <p:spPr>
          <a:xfrm rot="5400000" flipH="1" flipV="1">
            <a:off x="85488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8" name="Teardrop 3"/>
          <p:cNvSpPr/>
          <p:nvPr/>
        </p:nvSpPr>
        <p:spPr>
          <a:xfrm rot="5400000" flipH="1" flipV="1">
            <a:off x="11076421"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99" name="Teardrop 3"/>
          <p:cNvSpPr/>
          <p:nvPr/>
        </p:nvSpPr>
        <p:spPr>
          <a:xfrm rot="5400000" flipH="1" flipV="1">
            <a:off x="102338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0" name="Teardrop 3"/>
          <p:cNvSpPr/>
          <p:nvPr/>
        </p:nvSpPr>
        <p:spPr>
          <a:xfrm rot="5400000" flipH="1" flipV="1">
            <a:off x="1234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1" name="Teardrop 3"/>
          <p:cNvSpPr/>
          <p:nvPr/>
        </p:nvSpPr>
        <p:spPr>
          <a:xfrm rot="5400000" flipH="1" flipV="1">
            <a:off x="11760002" y="3223930"/>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6"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2" name="Oval 1901"/>
          <p:cNvSpPr/>
          <p:nvPr/>
        </p:nvSpPr>
        <p:spPr>
          <a:xfrm>
            <a:off x="70866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3" name="Oval 1902"/>
          <p:cNvSpPr/>
          <p:nvPr/>
        </p:nvSpPr>
        <p:spPr>
          <a:xfrm>
            <a:off x="3463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4" name="Oval 1903"/>
          <p:cNvSpPr/>
          <p:nvPr/>
        </p:nvSpPr>
        <p:spPr>
          <a:xfrm>
            <a:off x="11888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5" name="Oval 1904"/>
          <p:cNvSpPr/>
          <p:nvPr/>
        </p:nvSpPr>
        <p:spPr>
          <a:xfrm>
            <a:off x="20314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6" name="Oval 1905"/>
          <p:cNvSpPr/>
          <p:nvPr/>
        </p:nvSpPr>
        <p:spPr>
          <a:xfrm>
            <a:off x="28739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7" name="Oval 1906"/>
          <p:cNvSpPr/>
          <p:nvPr/>
        </p:nvSpPr>
        <p:spPr>
          <a:xfrm>
            <a:off x="37164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8" name="Oval 1907"/>
          <p:cNvSpPr/>
          <p:nvPr/>
        </p:nvSpPr>
        <p:spPr>
          <a:xfrm>
            <a:off x="45590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09" name="Oval 1908"/>
          <p:cNvSpPr/>
          <p:nvPr/>
        </p:nvSpPr>
        <p:spPr>
          <a:xfrm>
            <a:off x="54015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0" name="Oval 1909"/>
          <p:cNvSpPr/>
          <p:nvPr/>
        </p:nvSpPr>
        <p:spPr>
          <a:xfrm>
            <a:off x="62441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1" name="Oval 1910"/>
          <p:cNvSpPr/>
          <p:nvPr/>
        </p:nvSpPr>
        <p:spPr>
          <a:xfrm>
            <a:off x="87717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2" name="Oval 1911"/>
          <p:cNvSpPr/>
          <p:nvPr/>
        </p:nvSpPr>
        <p:spPr>
          <a:xfrm>
            <a:off x="79291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3" name="Oval 1912"/>
          <p:cNvSpPr/>
          <p:nvPr/>
        </p:nvSpPr>
        <p:spPr>
          <a:xfrm>
            <a:off x="104568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4" name="Oval 1913"/>
          <p:cNvSpPr/>
          <p:nvPr/>
        </p:nvSpPr>
        <p:spPr>
          <a:xfrm>
            <a:off x="96142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5" name="Oval 1914"/>
          <p:cNvSpPr/>
          <p:nvPr/>
        </p:nvSpPr>
        <p:spPr>
          <a:xfrm>
            <a:off x="112993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6" name="Teardrop 3"/>
          <p:cNvSpPr/>
          <p:nvPr/>
        </p:nvSpPr>
        <p:spPr>
          <a:xfrm rot="5400000" flipH="1" flipV="1">
            <a:off x="64427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7" name="Oval 1916"/>
          <p:cNvSpPr/>
          <p:nvPr/>
        </p:nvSpPr>
        <p:spPr>
          <a:xfrm>
            <a:off x="712049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18" name="Teardrop 3"/>
          <p:cNvSpPr/>
          <p:nvPr/>
        </p:nvSpPr>
        <p:spPr>
          <a:xfrm rot="5400000" flipH="1" flipV="1">
            <a:off x="-148774" y="3639262"/>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19" name="Oval 1918"/>
          <p:cNvSpPr/>
          <p:nvPr/>
        </p:nvSpPr>
        <p:spPr>
          <a:xfrm>
            <a:off x="3774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20" name="Teardrop 3"/>
          <p:cNvSpPr/>
          <p:nvPr/>
        </p:nvSpPr>
        <p:spPr>
          <a:xfrm rot="5400000" flipH="1" flipV="1">
            <a:off x="13875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1" name="Teardrop 3"/>
          <p:cNvSpPr/>
          <p:nvPr/>
        </p:nvSpPr>
        <p:spPr>
          <a:xfrm rot="5400000" flipH="1" flipV="1">
            <a:off x="22300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2" name="Teardrop 3"/>
          <p:cNvSpPr/>
          <p:nvPr/>
        </p:nvSpPr>
        <p:spPr>
          <a:xfrm rot="5400000" flipH="1" flipV="1">
            <a:off x="30726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3" name="Teardrop 3"/>
          <p:cNvSpPr/>
          <p:nvPr/>
        </p:nvSpPr>
        <p:spPr>
          <a:xfrm rot="5400000" flipH="1" flipV="1">
            <a:off x="39151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4" name="Teardrop 3"/>
          <p:cNvSpPr/>
          <p:nvPr/>
        </p:nvSpPr>
        <p:spPr>
          <a:xfrm rot="5400000" flipH="1" flipV="1">
            <a:off x="47576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5" name="Teardrop 3"/>
          <p:cNvSpPr/>
          <p:nvPr/>
        </p:nvSpPr>
        <p:spPr>
          <a:xfrm rot="5400000" flipH="1" flipV="1">
            <a:off x="56002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26" name="Oval 1925"/>
          <p:cNvSpPr/>
          <p:nvPr/>
        </p:nvSpPr>
        <p:spPr>
          <a:xfrm>
            <a:off x="122033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27" name="Oval 1926"/>
          <p:cNvSpPr/>
          <p:nvPr/>
        </p:nvSpPr>
        <p:spPr>
          <a:xfrm>
            <a:off x="206321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28" name="Oval 1927"/>
          <p:cNvSpPr/>
          <p:nvPr/>
        </p:nvSpPr>
        <p:spPr>
          <a:xfrm>
            <a:off x="290609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29" name="Oval 1928"/>
          <p:cNvSpPr/>
          <p:nvPr/>
        </p:nvSpPr>
        <p:spPr>
          <a:xfrm>
            <a:off x="374897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0" name="Oval 1929"/>
          <p:cNvSpPr/>
          <p:nvPr/>
        </p:nvSpPr>
        <p:spPr>
          <a:xfrm>
            <a:off x="45918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1" name="Oval 1930"/>
          <p:cNvSpPr/>
          <p:nvPr/>
        </p:nvSpPr>
        <p:spPr>
          <a:xfrm>
            <a:off x="543473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2" name="Oval 1931"/>
          <p:cNvSpPr/>
          <p:nvPr/>
        </p:nvSpPr>
        <p:spPr>
          <a:xfrm>
            <a:off x="627761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3" name="Teardrop 3"/>
          <p:cNvSpPr/>
          <p:nvPr/>
        </p:nvSpPr>
        <p:spPr>
          <a:xfrm rot="5400000" flipH="1" flipV="1">
            <a:off x="81278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34" name="Oval 1933"/>
          <p:cNvSpPr/>
          <p:nvPr/>
        </p:nvSpPr>
        <p:spPr>
          <a:xfrm>
            <a:off x="880625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5" name="Teardrop 3"/>
          <p:cNvSpPr/>
          <p:nvPr/>
        </p:nvSpPr>
        <p:spPr>
          <a:xfrm rot="5400000" flipH="1" flipV="1">
            <a:off x="72853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36" name="Oval 1935"/>
          <p:cNvSpPr/>
          <p:nvPr/>
        </p:nvSpPr>
        <p:spPr>
          <a:xfrm>
            <a:off x="796337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7" name="Teardrop 3"/>
          <p:cNvSpPr/>
          <p:nvPr/>
        </p:nvSpPr>
        <p:spPr>
          <a:xfrm rot="5400000" flipH="1" flipV="1">
            <a:off x="98129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38" name="Oval 1937"/>
          <p:cNvSpPr/>
          <p:nvPr/>
        </p:nvSpPr>
        <p:spPr>
          <a:xfrm>
            <a:off x="1049201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39" name="Teardrop 3"/>
          <p:cNvSpPr/>
          <p:nvPr/>
        </p:nvSpPr>
        <p:spPr>
          <a:xfrm rot="5400000" flipH="1" flipV="1">
            <a:off x="89703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0" name="Oval 1939"/>
          <p:cNvSpPr/>
          <p:nvPr/>
        </p:nvSpPr>
        <p:spPr>
          <a:xfrm>
            <a:off x="964913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41" name="Teardrop 3"/>
          <p:cNvSpPr/>
          <p:nvPr/>
        </p:nvSpPr>
        <p:spPr>
          <a:xfrm rot="5400000" flipH="1" flipV="1">
            <a:off x="11498011"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2" name="Teardrop 3"/>
          <p:cNvSpPr/>
          <p:nvPr/>
        </p:nvSpPr>
        <p:spPr>
          <a:xfrm rot="5400000" flipH="1" flipV="1">
            <a:off x="106554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3" name="Oval 1942"/>
          <p:cNvSpPr/>
          <p:nvPr/>
        </p:nvSpPr>
        <p:spPr>
          <a:xfrm>
            <a:off x="11334899" y="3746805"/>
            <a:ext cx="100015" cy="100014"/>
          </a:xfrm>
          <a:prstGeom prst="ellipse">
            <a:avLst/>
          </a:prstGeom>
          <a:solidFill>
            <a:schemeClr val="bg1"/>
          </a:solidFill>
          <a:ln w="13970">
            <a:solidFill>
              <a:schemeClr val="accent3">
                <a:lumMod val="75000"/>
              </a:schemeClr>
            </a:solidFill>
          </a:ln>
        </p:spPr>
        <p:style>
          <a:lnRef idx="1">
            <a:schemeClr val="accent1"/>
          </a:lnRef>
          <a:fillRef idx="0">
            <a:schemeClr val="accent1"/>
          </a:fillRef>
          <a:effectRef idx="0">
            <a:schemeClr val="accent1"/>
          </a:effectRef>
          <a:fontRef idx="minor">
            <a:schemeClr val="tx1"/>
          </a:fontRef>
        </p:style>
      </p:sp>
      <p:sp>
        <p:nvSpPr>
          <p:cNvPr id="1944" name="Teardrop 3"/>
          <p:cNvSpPr/>
          <p:nvPr/>
        </p:nvSpPr>
        <p:spPr>
          <a:xfrm rot="5400000" flipH="1" flipV="1">
            <a:off x="5449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5" name="Oval 1944"/>
          <p:cNvSpPr/>
          <p:nvPr/>
        </p:nvSpPr>
        <p:spPr>
          <a:xfrm>
            <a:off x="66645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6" name="Oval 1945"/>
          <p:cNvSpPr/>
          <p:nvPr/>
        </p:nvSpPr>
        <p:spPr>
          <a:xfrm>
            <a:off x="7667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7" name="Oval 1946"/>
          <p:cNvSpPr/>
          <p:nvPr/>
        </p:nvSpPr>
        <p:spPr>
          <a:xfrm>
            <a:off x="16092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8" name="Oval 1947"/>
          <p:cNvSpPr/>
          <p:nvPr/>
        </p:nvSpPr>
        <p:spPr>
          <a:xfrm>
            <a:off x="24518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49" name="Oval 1948"/>
          <p:cNvSpPr/>
          <p:nvPr/>
        </p:nvSpPr>
        <p:spPr>
          <a:xfrm>
            <a:off x="32943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0" name="Oval 1949"/>
          <p:cNvSpPr/>
          <p:nvPr/>
        </p:nvSpPr>
        <p:spPr>
          <a:xfrm>
            <a:off x="41368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1" name="Oval 1950"/>
          <p:cNvSpPr/>
          <p:nvPr/>
        </p:nvSpPr>
        <p:spPr>
          <a:xfrm>
            <a:off x="49794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2" name="Oval 1951"/>
          <p:cNvSpPr/>
          <p:nvPr/>
        </p:nvSpPr>
        <p:spPr>
          <a:xfrm>
            <a:off x="58219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3" name="Oval 1952"/>
          <p:cNvSpPr/>
          <p:nvPr/>
        </p:nvSpPr>
        <p:spPr>
          <a:xfrm>
            <a:off x="83495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4" name="Oval 1953"/>
          <p:cNvSpPr/>
          <p:nvPr/>
        </p:nvSpPr>
        <p:spPr>
          <a:xfrm>
            <a:off x="75070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5" name="Oval 1954"/>
          <p:cNvSpPr/>
          <p:nvPr/>
        </p:nvSpPr>
        <p:spPr>
          <a:xfrm>
            <a:off x="100346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6" name="Oval 1955"/>
          <p:cNvSpPr/>
          <p:nvPr/>
        </p:nvSpPr>
        <p:spPr>
          <a:xfrm>
            <a:off x="91921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7" name="Oval 1956"/>
          <p:cNvSpPr/>
          <p:nvPr/>
        </p:nvSpPr>
        <p:spPr>
          <a:xfrm>
            <a:off x="11719750"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8" name="Oval 1957"/>
          <p:cNvSpPr/>
          <p:nvPr/>
        </p:nvSpPr>
        <p:spPr>
          <a:xfrm>
            <a:off x="108772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59" name="Teardrop 3"/>
          <p:cNvSpPr/>
          <p:nvPr/>
        </p:nvSpPr>
        <p:spPr>
          <a:xfrm rot="5400000" flipH="1" flipV="1">
            <a:off x="60211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0" name="Teardrop 3"/>
          <p:cNvSpPr/>
          <p:nvPr/>
        </p:nvSpPr>
        <p:spPr>
          <a:xfrm rot="5400000" flipH="1" flipV="1">
            <a:off x="9659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1" name="Teardrop 3"/>
          <p:cNvSpPr/>
          <p:nvPr/>
        </p:nvSpPr>
        <p:spPr>
          <a:xfrm rot="5400000" flipH="1" flipV="1">
            <a:off x="18084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2" name="Teardrop 3"/>
          <p:cNvSpPr/>
          <p:nvPr/>
        </p:nvSpPr>
        <p:spPr>
          <a:xfrm rot="5400000" flipH="1" flipV="1">
            <a:off x="26510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3" name="Teardrop 3"/>
          <p:cNvSpPr/>
          <p:nvPr/>
        </p:nvSpPr>
        <p:spPr>
          <a:xfrm rot="5400000" flipH="1" flipV="1">
            <a:off x="34935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4" name="Teardrop 3"/>
          <p:cNvSpPr/>
          <p:nvPr/>
        </p:nvSpPr>
        <p:spPr>
          <a:xfrm rot="5400000" flipH="1" flipV="1">
            <a:off x="43361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5" name="Teardrop 3"/>
          <p:cNvSpPr/>
          <p:nvPr/>
        </p:nvSpPr>
        <p:spPr>
          <a:xfrm rot="5400000" flipH="1" flipV="1">
            <a:off x="51786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6" name="Teardrop 3"/>
          <p:cNvSpPr/>
          <p:nvPr/>
        </p:nvSpPr>
        <p:spPr>
          <a:xfrm rot="5400000" flipH="1" flipV="1">
            <a:off x="77062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7" name="Teardrop 3"/>
          <p:cNvSpPr/>
          <p:nvPr/>
        </p:nvSpPr>
        <p:spPr>
          <a:xfrm rot="5400000" flipH="1" flipV="1">
            <a:off x="68637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8" name="Teardrop 3"/>
          <p:cNvSpPr/>
          <p:nvPr/>
        </p:nvSpPr>
        <p:spPr>
          <a:xfrm rot="5400000" flipH="1" flipV="1">
            <a:off x="93913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69" name="Teardrop 3"/>
          <p:cNvSpPr/>
          <p:nvPr/>
        </p:nvSpPr>
        <p:spPr>
          <a:xfrm rot="5400000" flipH="1" flipV="1">
            <a:off x="85488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0" name="Teardrop 3"/>
          <p:cNvSpPr/>
          <p:nvPr/>
        </p:nvSpPr>
        <p:spPr>
          <a:xfrm rot="5400000" flipH="1" flipV="1">
            <a:off x="11076421"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1" name="Teardrop 3"/>
          <p:cNvSpPr/>
          <p:nvPr/>
        </p:nvSpPr>
        <p:spPr>
          <a:xfrm rot="5400000" flipH="1" flipV="1">
            <a:off x="102338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2" name="Teardrop 3"/>
          <p:cNvSpPr/>
          <p:nvPr/>
        </p:nvSpPr>
        <p:spPr>
          <a:xfrm rot="5400000" flipH="1" flipV="1">
            <a:off x="1234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3" name="Teardrop 3"/>
          <p:cNvSpPr/>
          <p:nvPr/>
        </p:nvSpPr>
        <p:spPr>
          <a:xfrm rot="5400000" flipH="1" flipV="1">
            <a:off x="11760002" y="4069935"/>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8" y="250112"/>
                  <a:pt x="155376" y="250112"/>
                </a:cubicBezTo>
                <a:cubicBezTo>
                  <a:pt x="174455" y="249746"/>
                  <a:pt x="198601" y="254980"/>
                  <a:pt x="211458" y="268141"/>
                </a:cubicBezTo>
                <a:cubicBezTo>
                  <a:pt x="215886"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7"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60" y="254779"/>
                  <a:pt x="246352" y="254786"/>
                </a:cubicBezTo>
                <a:cubicBezTo>
                  <a:pt x="246345" y="254794"/>
                  <a:pt x="246337" y="254801"/>
                  <a:pt x="246329" y="254808"/>
                </a:cubicBezTo>
                <a:lnTo>
                  <a:pt x="238101" y="246581"/>
                </a:lnTo>
                <a:lnTo>
                  <a:pt x="223742" y="268215"/>
                </a:lnTo>
                <a:lnTo>
                  <a:pt x="190546" y="268215"/>
                </a:lnTo>
                <a:cubicBezTo>
                  <a:pt x="181970" y="262570"/>
                  <a:pt x="170130" y="261374"/>
                  <a:pt x="154813" y="261668"/>
                </a:cubicBezTo>
                <a:cubicBezTo>
                  <a:pt x="121806" y="261668"/>
                  <a:pt x="92467" y="245961"/>
                  <a:pt x="74179"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90" y="195895"/>
                  <a:pt x="53000" y="178457"/>
                  <a:pt x="53000" y="159854"/>
                </a:cubicBezTo>
                <a:cubicBezTo>
                  <a:pt x="53000" y="132604"/>
                  <a:pt x="63706" y="107854"/>
                  <a:pt x="81286" y="89721"/>
                </a:cubicBez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4" name="Oval 1973"/>
          <p:cNvSpPr/>
          <p:nvPr/>
        </p:nvSpPr>
        <p:spPr>
          <a:xfrm>
            <a:off x="70866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5" name="Oval 1974"/>
          <p:cNvSpPr/>
          <p:nvPr/>
        </p:nvSpPr>
        <p:spPr>
          <a:xfrm>
            <a:off x="3463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6" name="Oval 1975"/>
          <p:cNvSpPr/>
          <p:nvPr/>
        </p:nvSpPr>
        <p:spPr>
          <a:xfrm>
            <a:off x="11888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7" name="Oval 1976"/>
          <p:cNvSpPr/>
          <p:nvPr/>
        </p:nvSpPr>
        <p:spPr>
          <a:xfrm>
            <a:off x="20314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8" name="Oval 1977"/>
          <p:cNvSpPr/>
          <p:nvPr/>
        </p:nvSpPr>
        <p:spPr>
          <a:xfrm>
            <a:off x="28739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79" name="Oval 1978"/>
          <p:cNvSpPr/>
          <p:nvPr/>
        </p:nvSpPr>
        <p:spPr>
          <a:xfrm>
            <a:off x="37164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0" name="Oval 1979"/>
          <p:cNvSpPr/>
          <p:nvPr/>
        </p:nvSpPr>
        <p:spPr>
          <a:xfrm>
            <a:off x="45590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1" name="Oval 1980"/>
          <p:cNvSpPr/>
          <p:nvPr/>
        </p:nvSpPr>
        <p:spPr>
          <a:xfrm>
            <a:off x="54015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2" name="Oval 1981"/>
          <p:cNvSpPr/>
          <p:nvPr/>
        </p:nvSpPr>
        <p:spPr>
          <a:xfrm>
            <a:off x="62441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3" name="Oval 1982"/>
          <p:cNvSpPr/>
          <p:nvPr/>
        </p:nvSpPr>
        <p:spPr>
          <a:xfrm>
            <a:off x="87717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4" name="Oval 1983"/>
          <p:cNvSpPr/>
          <p:nvPr/>
        </p:nvSpPr>
        <p:spPr>
          <a:xfrm>
            <a:off x="79291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5" name="Oval 1984"/>
          <p:cNvSpPr/>
          <p:nvPr/>
        </p:nvSpPr>
        <p:spPr>
          <a:xfrm>
            <a:off x="104568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6" name="Oval 1985"/>
          <p:cNvSpPr/>
          <p:nvPr/>
        </p:nvSpPr>
        <p:spPr>
          <a:xfrm>
            <a:off x="96142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7" name="Oval 1986"/>
          <p:cNvSpPr/>
          <p:nvPr/>
        </p:nvSpPr>
        <p:spPr>
          <a:xfrm>
            <a:off x="112993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8" name="Teardrop 3"/>
          <p:cNvSpPr/>
          <p:nvPr/>
        </p:nvSpPr>
        <p:spPr>
          <a:xfrm rot="5400000" flipH="1" flipV="1">
            <a:off x="663614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89" name="Teardrop 3"/>
          <p:cNvSpPr/>
          <p:nvPr/>
        </p:nvSpPr>
        <p:spPr>
          <a:xfrm rot="5400000" flipH="1" flipV="1">
            <a:off x="22905" y="4316257"/>
            <a:ext cx="232840" cy="278649"/>
          </a:xfrm>
          <a:custGeom>
            <a:avLst/>
            <a:gdLst/>
            <a:ahLst/>
            <a:cxnLst/>
            <a:rect l="l" t="t" r="r" b="b"/>
            <a:pathLst>
              <a:path w="232840" h="278649">
                <a:moveTo>
                  <a:pt x="232840" y="8776"/>
                </a:moveTo>
                <a:cubicBezTo>
                  <a:pt x="232449" y="34030"/>
                  <a:pt x="222519" y="59101"/>
                  <a:pt x="203250" y="78369"/>
                </a:cubicBezTo>
                <a:cubicBezTo>
                  <a:pt x="190082" y="91537"/>
                  <a:pt x="174206" y="100343"/>
                  <a:pt x="157326" y="104416"/>
                </a:cubicBezTo>
                <a:cubicBezTo>
                  <a:pt x="166417" y="119205"/>
                  <a:pt x="171406" y="136643"/>
                  <a:pt x="171406" y="155247"/>
                </a:cubicBezTo>
                <a:cubicBezTo>
                  <a:pt x="171406" y="182497"/>
                  <a:pt x="160701" y="207247"/>
                  <a:pt x="143120" y="225380"/>
                </a:cubicBezTo>
                <a:cubicBezTo>
                  <a:pt x="124986" y="242961"/>
                  <a:pt x="100237" y="253667"/>
                  <a:pt x="72986" y="253667"/>
                </a:cubicBezTo>
                <a:cubicBezTo>
                  <a:pt x="54383" y="253667"/>
                  <a:pt x="36945" y="248677"/>
                  <a:pt x="22156" y="239586"/>
                </a:cubicBezTo>
                <a:lnTo>
                  <a:pt x="0" y="278649"/>
                </a:lnTo>
                <a:lnTo>
                  <a:pt x="0" y="260595"/>
                </a:lnTo>
                <a:cubicBezTo>
                  <a:pt x="5973" y="252057"/>
                  <a:pt x="9654" y="242433"/>
                  <a:pt x="11467" y="232488"/>
                </a:cubicBezTo>
                <a:lnTo>
                  <a:pt x="0" y="218900"/>
                </a:lnTo>
                <a:lnTo>
                  <a:pt x="0" y="201603"/>
                </a:lnTo>
                <a:cubicBezTo>
                  <a:pt x="14950" y="226291"/>
                  <a:pt x="42305" y="241857"/>
                  <a:pt x="73296" y="241857"/>
                </a:cubicBezTo>
                <a:cubicBezTo>
                  <a:pt x="97207" y="241857"/>
                  <a:pt x="118953" y="232592"/>
                  <a:pt x="134965" y="217271"/>
                </a:cubicBezTo>
                <a:lnTo>
                  <a:pt x="0" y="82306"/>
                </a:lnTo>
                <a:lnTo>
                  <a:pt x="0" y="82216"/>
                </a:lnTo>
                <a:lnTo>
                  <a:pt x="135010" y="217225"/>
                </a:lnTo>
                <a:cubicBezTo>
                  <a:pt x="150331" y="201213"/>
                  <a:pt x="159597" y="179467"/>
                  <a:pt x="159597" y="155556"/>
                </a:cubicBezTo>
                <a:cubicBezTo>
                  <a:pt x="159597" y="105538"/>
                  <a:pt x="119048" y="64989"/>
                  <a:pt x="69030" y="64989"/>
                </a:cubicBezTo>
                <a:cubicBezTo>
                  <a:pt x="49952" y="65355"/>
                  <a:pt x="25806" y="60121"/>
                  <a:pt x="12948" y="46961"/>
                </a:cubicBezTo>
                <a:lnTo>
                  <a:pt x="0" y="66032"/>
                </a:lnTo>
                <a:lnTo>
                  <a:pt x="0" y="46474"/>
                </a:lnTo>
                <a:cubicBezTo>
                  <a:pt x="9193" y="32573"/>
                  <a:pt x="11853" y="16060"/>
                  <a:pt x="9334" y="0"/>
                </a:cubicBezTo>
                <a:lnTo>
                  <a:pt x="17529" y="0"/>
                </a:lnTo>
                <a:cubicBezTo>
                  <a:pt x="21671" y="11094"/>
                  <a:pt x="20740" y="22668"/>
                  <a:pt x="17673" y="33790"/>
                </a:cubicBezTo>
                <a:cubicBezTo>
                  <a:pt x="27631" y="50142"/>
                  <a:pt x="43609" y="53932"/>
                  <a:pt x="69593" y="53433"/>
                </a:cubicBezTo>
                <a:cubicBezTo>
                  <a:pt x="102600" y="53434"/>
                  <a:pt x="131938" y="69140"/>
                  <a:pt x="150227" y="93727"/>
                </a:cubicBezTo>
                <a:cubicBezTo>
                  <a:pt x="166735" y="90718"/>
                  <a:pt x="182357" y="82561"/>
                  <a:pt x="195118" y="69800"/>
                </a:cubicBezTo>
                <a:cubicBezTo>
                  <a:pt x="212026" y="52893"/>
                  <a:pt x="220851" y="30964"/>
                  <a:pt x="221339" y="8808"/>
                </a:cubicBezTo>
                <a:lnTo>
                  <a:pt x="136174" y="8808"/>
                </a:lnTo>
                <a:lnTo>
                  <a:pt x="136173" y="8744"/>
                </a:lnTo>
                <a:lnTo>
                  <a:pt x="221340" y="8744"/>
                </a:lnTo>
                <a:lnTo>
                  <a:pt x="219467" y="0"/>
                </a:lnTo>
                <a:lnTo>
                  <a:pt x="231012" y="0"/>
                </a:lnTo>
                <a:cubicBezTo>
                  <a:pt x="232616" y="2826"/>
                  <a:pt x="232794" y="5800"/>
                  <a:pt x="232840" y="8776"/>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0" name="Teardrop 3"/>
          <p:cNvSpPr/>
          <p:nvPr/>
        </p:nvSpPr>
        <p:spPr>
          <a:xfrm rot="5400000" flipH="1" flipV="1">
            <a:off x="15809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6"/>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5"/>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1" name="Teardrop 3"/>
          <p:cNvSpPr/>
          <p:nvPr/>
        </p:nvSpPr>
        <p:spPr>
          <a:xfrm rot="5400000" flipH="1" flipV="1">
            <a:off x="24234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2" name="Teardrop 3"/>
          <p:cNvSpPr/>
          <p:nvPr/>
        </p:nvSpPr>
        <p:spPr>
          <a:xfrm rot="5400000" flipH="1" flipV="1">
            <a:off x="326598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3" name="Teardrop 3"/>
          <p:cNvSpPr/>
          <p:nvPr/>
        </p:nvSpPr>
        <p:spPr>
          <a:xfrm rot="5400000" flipH="1" flipV="1">
            <a:off x="4108522" y="4185695"/>
            <a:ext cx="232840" cy="539773"/>
          </a:xfrm>
          <a:custGeom>
            <a:avLst/>
            <a:gdLst/>
            <a:ahLst/>
            <a:cxnLst/>
            <a:rect l="l" t="t" r="r" b="b"/>
            <a:pathLst>
              <a:path w="232840" h="539773">
                <a:moveTo>
                  <a:pt x="221340" y="269867"/>
                </a:moveTo>
                <a:cubicBezTo>
                  <a:pt x="220851" y="247712"/>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4" name="Teardrop 3"/>
          <p:cNvSpPr/>
          <p:nvPr/>
        </p:nvSpPr>
        <p:spPr>
          <a:xfrm rot="5400000" flipH="1" flipV="1">
            <a:off x="495106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5" name="Teardrop 3"/>
          <p:cNvSpPr/>
          <p:nvPr/>
        </p:nvSpPr>
        <p:spPr>
          <a:xfrm rot="5400000" flipH="1" flipV="1">
            <a:off x="579360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6" name="Teardrop 3"/>
          <p:cNvSpPr/>
          <p:nvPr/>
        </p:nvSpPr>
        <p:spPr>
          <a:xfrm rot="5400000" flipH="1" flipV="1">
            <a:off x="832122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7" name="Teardrop 3"/>
          <p:cNvSpPr/>
          <p:nvPr/>
        </p:nvSpPr>
        <p:spPr>
          <a:xfrm rot="5400000" flipH="1" flipV="1">
            <a:off x="747868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8" name="Teardrop 3"/>
          <p:cNvSpPr/>
          <p:nvPr/>
        </p:nvSpPr>
        <p:spPr>
          <a:xfrm rot="5400000" flipH="1" flipV="1">
            <a:off x="100063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99" name="Teardrop 3"/>
          <p:cNvSpPr/>
          <p:nvPr/>
        </p:nvSpPr>
        <p:spPr>
          <a:xfrm rot="5400000" flipH="1" flipV="1">
            <a:off x="916376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7"/>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00" name="Teardrop 3"/>
          <p:cNvSpPr/>
          <p:nvPr/>
        </p:nvSpPr>
        <p:spPr>
          <a:xfrm rot="5400000" flipH="1" flipV="1">
            <a:off x="11691380"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01" name="Teardrop 3"/>
          <p:cNvSpPr/>
          <p:nvPr/>
        </p:nvSpPr>
        <p:spPr>
          <a:xfrm rot="5400000" flipH="1" flipV="1">
            <a:off x="108488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02" name="Teardrop 3"/>
          <p:cNvSpPr/>
          <p:nvPr/>
        </p:nvSpPr>
        <p:spPr>
          <a:xfrm rot="5400000" flipH="1" flipV="1">
            <a:off x="733383"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2"/>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8"/>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03" name="Oval 1651"/>
          <p:cNvSpPr/>
          <p:nvPr/>
        </p:nvSpPr>
        <p:spPr>
          <a:xfrm>
            <a:off x="812619" y="4561319"/>
            <a:ext cx="11030995" cy="10682"/>
          </a:xfrm>
          <a:custGeom>
            <a:avLst/>
            <a:gdLst/>
            <a:ahLst/>
            <a:cxnLst/>
            <a:rect l="l" t="t" r="r" b="b"/>
            <a:pathLst>
              <a:path w="11030995" h="10682">
                <a:moveTo>
                  <a:pt x="10992007" y="0"/>
                </a:moveTo>
                <a:cubicBezTo>
                  <a:pt x="11006265" y="0"/>
                  <a:pt x="11019702" y="3516"/>
                  <a:pt x="11030995" y="10682"/>
                </a:cubicBezTo>
                <a:lnTo>
                  <a:pt x="10953019" y="10682"/>
                </a:lnTo>
                <a:cubicBezTo>
                  <a:pt x="10964312" y="3516"/>
                  <a:pt x="10977749" y="0"/>
                  <a:pt x="10992007" y="0"/>
                </a:cubicBezTo>
                <a:close/>
                <a:moveTo>
                  <a:pt x="10149468" y="0"/>
                </a:moveTo>
                <a:cubicBezTo>
                  <a:pt x="10163726" y="0"/>
                  <a:pt x="10177163" y="3516"/>
                  <a:pt x="10188456" y="10682"/>
                </a:cubicBezTo>
                <a:lnTo>
                  <a:pt x="10110480" y="10682"/>
                </a:lnTo>
                <a:cubicBezTo>
                  <a:pt x="10121773" y="3516"/>
                  <a:pt x="10135210" y="0"/>
                  <a:pt x="10149468" y="0"/>
                </a:cubicBezTo>
                <a:close/>
                <a:moveTo>
                  <a:pt x="9306928" y="0"/>
                </a:moveTo>
                <a:cubicBezTo>
                  <a:pt x="9321186" y="0"/>
                  <a:pt x="9334623" y="3516"/>
                  <a:pt x="9345916" y="10682"/>
                </a:cubicBezTo>
                <a:lnTo>
                  <a:pt x="9267940" y="10682"/>
                </a:lnTo>
                <a:cubicBezTo>
                  <a:pt x="9279233" y="3516"/>
                  <a:pt x="9292670" y="0"/>
                  <a:pt x="9306928" y="0"/>
                </a:cubicBezTo>
                <a:close/>
                <a:moveTo>
                  <a:pt x="8464388" y="0"/>
                </a:moveTo>
                <a:cubicBezTo>
                  <a:pt x="8478646" y="0"/>
                  <a:pt x="8492083" y="3516"/>
                  <a:pt x="8503376" y="10682"/>
                </a:cubicBezTo>
                <a:lnTo>
                  <a:pt x="8425400" y="10682"/>
                </a:lnTo>
                <a:cubicBezTo>
                  <a:pt x="8436693" y="3516"/>
                  <a:pt x="8450130" y="0"/>
                  <a:pt x="8464388" y="0"/>
                </a:cubicBezTo>
                <a:close/>
                <a:moveTo>
                  <a:pt x="7621848" y="0"/>
                </a:moveTo>
                <a:cubicBezTo>
                  <a:pt x="7636106" y="0"/>
                  <a:pt x="7649543" y="3516"/>
                  <a:pt x="7660836" y="10682"/>
                </a:cubicBezTo>
                <a:lnTo>
                  <a:pt x="7582860" y="10682"/>
                </a:lnTo>
                <a:cubicBezTo>
                  <a:pt x="7594153" y="3516"/>
                  <a:pt x="7607590" y="0"/>
                  <a:pt x="7621848" y="0"/>
                </a:cubicBezTo>
                <a:close/>
                <a:moveTo>
                  <a:pt x="6779308" y="0"/>
                </a:moveTo>
                <a:cubicBezTo>
                  <a:pt x="6793566" y="0"/>
                  <a:pt x="6807003" y="3516"/>
                  <a:pt x="6818296" y="10682"/>
                </a:cubicBezTo>
                <a:lnTo>
                  <a:pt x="6740320" y="10682"/>
                </a:lnTo>
                <a:cubicBezTo>
                  <a:pt x="6751613" y="3516"/>
                  <a:pt x="6765050" y="0"/>
                  <a:pt x="6779308" y="0"/>
                </a:cubicBezTo>
                <a:close/>
                <a:moveTo>
                  <a:pt x="5936768" y="0"/>
                </a:moveTo>
                <a:cubicBezTo>
                  <a:pt x="5951026" y="0"/>
                  <a:pt x="5964463" y="3516"/>
                  <a:pt x="5975757" y="10682"/>
                </a:cubicBezTo>
                <a:lnTo>
                  <a:pt x="5897780" y="10682"/>
                </a:lnTo>
                <a:cubicBezTo>
                  <a:pt x="5909073" y="3516"/>
                  <a:pt x="5922510" y="0"/>
                  <a:pt x="5936768" y="0"/>
                </a:cubicBezTo>
                <a:close/>
                <a:moveTo>
                  <a:pt x="5094228" y="0"/>
                </a:moveTo>
                <a:cubicBezTo>
                  <a:pt x="5108486" y="0"/>
                  <a:pt x="5121923" y="3516"/>
                  <a:pt x="5133217" y="10682"/>
                </a:cubicBezTo>
                <a:lnTo>
                  <a:pt x="5055240" y="10682"/>
                </a:lnTo>
                <a:cubicBezTo>
                  <a:pt x="5066533" y="3516"/>
                  <a:pt x="5079970" y="0"/>
                  <a:pt x="5094228" y="0"/>
                </a:cubicBezTo>
                <a:close/>
                <a:moveTo>
                  <a:pt x="4251688" y="0"/>
                </a:moveTo>
                <a:cubicBezTo>
                  <a:pt x="4265946" y="0"/>
                  <a:pt x="4279383" y="3516"/>
                  <a:pt x="4290676" y="10682"/>
                </a:cubicBezTo>
                <a:lnTo>
                  <a:pt x="4212700" y="10682"/>
                </a:lnTo>
                <a:cubicBezTo>
                  <a:pt x="4223993" y="3516"/>
                  <a:pt x="4237430" y="0"/>
                  <a:pt x="4251688" y="0"/>
                </a:cubicBezTo>
                <a:close/>
                <a:moveTo>
                  <a:pt x="3409148" y="0"/>
                </a:moveTo>
                <a:cubicBezTo>
                  <a:pt x="3423406" y="0"/>
                  <a:pt x="3436843" y="3516"/>
                  <a:pt x="3448136" y="10682"/>
                </a:cubicBezTo>
                <a:lnTo>
                  <a:pt x="3370160" y="10682"/>
                </a:lnTo>
                <a:cubicBezTo>
                  <a:pt x="3381453" y="3516"/>
                  <a:pt x="3394890" y="0"/>
                  <a:pt x="3409148" y="0"/>
                </a:cubicBezTo>
                <a:close/>
                <a:moveTo>
                  <a:pt x="2566608" y="0"/>
                </a:moveTo>
                <a:cubicBezTo>
                  <a:pt x="2580866" y="0"/>
                  <a:pt x="2594303" y="3516"/>
                  <a:pt x="2605596" y="10682"/>
                </a:cubicBezTo>
                <a:lnTo>
                  <a:pt x="2527620" y="10682"/>
                </a:lnTo>
                <a:cubicBezTo>
                  <a:pt x="2538913" y="3516"/>
                  <a:pt x="2552350" y="0"/>
                  <a:pt x="2566608" y="0"/>
                </a:cubicBezTo>
                <a:close/>
                <a:moveTo>
                  <a:pt x="1724068" y="0"/>
                </a:moveTo>
                <a:cubicBezTo>
                  <a:pt x="1738326" y="0"/>
                  <a:pt x="1751763" y="3516"/>
                  <a:pt x="1763056" y="10682"/>
                </a:cubicBezTo>
                <a:lnTo>
                  <a:pt x="1685080" y="10682"/>
                </a:lnTo>
                <a:cubicBezTo>
                  <a:pt x="1696373" y="3516"/>
                  <a:pt x="1709810" y="0"/>
                  <a:pt x="1724068" y="0"/>
                </a:cubicBezTo>
                <a:close/>
                <a:moveTo>
                  <a:pt x="881528" y="0"/>
                </a:moveTo>
                <a:cubicBezTo>
                  <a:pt x="895786" y="0"/>
                  <a:pt x="909223" y="3516"/>
                  <a:pt x="920516" y="10682"/>
                </a:cubicBezTo>
                <a:lnTo>
                  <a:pt x="842540" y="10682"/>
                </a:lnTo>
                <a:cubicBezTo>
                  <a:pt x="853833" y="3516"/>
                  <a:pt x="867270" y="0"/>
                  <a:pt x="881528" y="0"/>
                </a:cubicBezTo>
                <a:close/>
                <a:moveTo>
                  <a:pt x="38988" y="0"/>
                </a:moveTo>
                <a:cubicBezTo>
                  <a:pt x="53246" y="0"/>
                  <a:pt x="66683" y="3516"/>
                  <a:pt x="77976" y="10682"/>
                </a:cubicBezTo>
                <a:lnTo>
                  <a:pt x="0" y="10682"/>
                </a:lnTo>
                <a:cubicBezTo>
                  <a:pt x="11293" y="3516"/>
                  <a:pt x="24730" y="0"/>
                  <a:pt x="3898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p>
        </p:txBody>
      </p:sp>
      <p:sp>
        <p:nvSpPr>
          <p:cNvPr id="4" name="Date Placeholder 3"/>
          <p:cNvSpPr>
            <a:spLocks noGrp="1"/>
          </p:cNvSpPr>
          <p:nvPr>
            <p:ph type="dt" sz="half" idx="10"/>
          </p:nvPr>
        </p:nvSpPr>
        <p:spPr/>
        <p:txBody>
          <a:bodyPr/>
          <a:lstStyle>
            <a:lvl1pPr algn="l">
              <a:defRPr/>
            </a:lvl1pPr>
          </a:lstStyle>
          <a:p>
            <a:fld id="{96DFF08F-DC6B-4601-B491-B0F83F6DD2DA}" type="datetimeFigureOut">
              <a:rPr lang="en-US" dirty="0"/>
              <a:pPr/>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8817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DFF08F-DC6B-4601-B491-B0F83F6DD2DA}" type="datetimeFigureOut">
              <a:rPr lang="en-US" dirty="0"/>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038215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a:t>Click to edit Master title style</a:t>
            </a:r>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DFF08F-DC6B-4601-B491-B0F83F6DD2DA}" type="datetimeFigureOut">
              <a:rPr lang="en-US" dirty="0"/>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0556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6DFF08F-DC6B-4601-B491-B0F83F6DD2DA}" type="datetimeFigureOut">
              <a:rPr lang="en-US" dirty="0"/>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697786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526" name="Group 525"/>
          <p:cNvGrpSpPr/>
          <p:nvPr/>
        </p:nvGrpSpPr>
        <p:grpSpPr>
          <a:xfrm>
            <a:off x="0" y="420256"/>
            <a:ext cx="12188952" cy="3795497"/>
            <a:chOff x="0" y="420256"/>
            <a:chExt cx="12188952" cy="3795497"/>
          </a:xfrm>
        </p:grpSpPr>
        <p:cxnSp>
          <p:nvCxnSpPr>
            <p:cNvPr id="527" name="Straight Connector 526"/>
            <p:cNvCxnSpPr/>
            <p:nvPr/>
          </p:nvCxnSpPr>
          <p:spPr>
            <a:xfrm>
              <a:off x="0" y="4215753"/>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28" name="Straight Connector 527"/>
            <p:cNvCxnSpPr/>
            <p:nvPr/>
          </p:nvCxnSpPr>
          <p:spPr>
            <a:xfrm>
              <a:off x="0" y="3794032"/>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29" name="Straight Connector 528"/>
            <p:cNvCxnSpPr/>
            <p:nvPr/>
          </p:nvCxnSpPr>
          <p:spPr>
            <a:xfrm>
              <a:off x="0" y="3372310"/>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0" name="Straight Connector 529"/>
            <p:cNvCxnSpPr/>
            <p:nvPr/>
          </p:nvCxnSpPr>
          <p:spPr>
            <a:xfrm>
              <a:off x="0" y="2950588"/>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1" name="Straight Connector 530"/>
            <p:cNvCxnSpPr/>
            <p:nvPr/>
          </p:nvCxnSpPr>
          <p:spPr>
            <a:xfrm>
              <a:off x="0" y="2528866"/>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2" name="Straight Connector 531"/>
            <p:cNvCxnSpPr/>
            <p:nvPr/>
          </p:nvCxnSpPr>
          <p:spPr>
            <a:xfrm>
              <a:off x="0" y="2107144"/>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3" name="Straight Connector 532"/>
            <p:cNvCxnSpPr/>
            <p:nvPr/>
          </p:nvCxnSpPr>
          <p:spPr>
            <a:xfrm>
              <a:off x="0" y="1685422"/>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4" name="Straight Connector 533"/>
            <p:cNvCxnSpPr/>
            <p:nvPr/>
          </p:nvCxnSpPr>
          <p:spPr>
            <a:xfrm>
              <a:off x="0" y="1263700"/>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5" name="Straight Connector 534"/>
            <p:cNvCxnSpPr/>
            <p:nvPr/>
          </p:nvCxnSpPr>
          <p:spPr>
            <a:xfrm>
              <a:off x="0" y="841978"/>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6" name="Straight Connector 535"/>
            <p:cNvCxnSpPr/>
            <p:nvPr/>
          </p:nvCxnSpPr>
          <p:spPr>
            <a:xfrm>
              <a:off x="0" y="420256"/>
              <a:ext cx="12188952" cy="0"/>
            </a:xfrm>
            <a:prstGeom prst="line">
              <a:avLst/>
            </a:prstGeom>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537" name="Rectangle 379"/>
          <p:cNvSpPr/>
          <p:nvPr/>
        </p:nvSpPr>
        <p:spPr>
          <a:xfrm rot="18900000" flipV="1">
            <a:off x="9445819" y="-965459"/>
            <a:ext cx="13717" cy="6493220"/>
          </a:xfrm>
          <a:custGeom>
            <a:avLst/>
            <a:gdLst/>
            <a:ahLst/>
            <a:cxnLst/>
            <a:rect l="l" t="t" r="r" b="b"/>
            <a:pathLst>
              <a:path w="13717" h="6493220">
                <a:moveTo>
                  <a:pt x="1" y="6493220"/>
                </a:moveTo>
                <a:lnTo>
                  <a:pt x="13717" y="6479504"/>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8" name="Rectangle 56"/>
          <p:cNvSpPr/>
          <p:nvPr/>
        </p:nvSpPr>
        <p:spPr>
          <a:xfrm>
            <a:off x="0" y="0"/>
            <a:ext cx="11816540" cy="4572004"/>
          </a:xfrm>
          <a:custGeom>
            <a:avLst/>
            <a:gdLst/>
            <a:ahLst/>
            <a:cxnLst/>
            <a:rect l="l" t="t" r="r" b="b"/>
            <a:pathLst>
              <a:path w="11816540" h="4572004">
                <a:moveTo>
                  <a:pt x="11802824" y="4"/>
                </a:moveTo>
                <a:lnTo>
                  <a:pt x="11816540" y="4"/>
                </a:lnTo>
                <a:lnTo>
                  <a:pt x="11816540" y="4572004"/>
                </a:lnTo>
                <a:lnTo>
                  <a:pt x="11802824" y="4572004"/>
                </a:lnTo>
                <a:close/>
                <a:moveTo>
                  <a:pt x="5901406" y="4"/>
                </a:moveTo>
                <a:lnTo>
                  <a:pt x="5915122" y="4"/>
                </a:lnTo>
                <a:lnTo>
                  <a:pt x="5915122" y="4572004"/>
                </a:lnTo>
                <a:lnTo>
                  <a:pt x="5901406" y="4572004"/>
                </a:lnTo>
                <a:close/>
                <a:moveTo>
                  <a:pt x="10959754" y="3"/>
                </a:moveTo>
                <a:lnTo>
                  <a:pt x="10973470" y="3"/>
                </a:lnTo>
                <a:lnTo>
                  <a:pt x="10973470" y="4572003"/>
                </a:lnTo>
                <a:lnTo>
                  <a:pt x="10959754" y="4572003"/>
                </a:lnTo>
                <a:close/>
                <a:moveTo>
                  <a:pt x="5058348" y="3"/>
                </a:moveTo>
                <a:lnTo>
                  <a:pt x="5072064" y="3"/>
                </a:lnTo>
                <a:lnTo>
                  <a:pt x="5072064" y="4572003"/>
                </a:lnTo>
                <a:lnTo>
                  <a:pt x="5058348" y="4572003"/>
                </a:lnTo>
                <a:close/>
                <a:moveTo>
                  <a:pt x="11381283" y="2"/>
                </a:moveTo>
                <a:lnTo>
                  <a:pt x="11394999" y="2"/>
                </a:lnTo>
                <a:lnTo>
                  <a:pt x="11394999" y="4572002"/>
                </a:lnTo>
                <a:lnTo>
                  <a:pt x="11381283" y="4572002"/>
                </a:lnTo>
                <a:close/>
                <a:moveTo>
                  <a:pt x="10538225" y="2"/>
                </a:moveTo>
                <a:lnTo>
                  <a:pt x="10551941" y="2"/>
                </a:lnTo>
                <a:lnTo>
                  <a:pt x="10551941" y="4572002"/>
                </a:lnTo>
                <a:lnTo>
                  <a:pt x="10538225" y="4572002"/>
                </a:lnTo>
                <a:close/>
                <a:moveTo>
                  <a:pt x="10116696" y="2"/>
                </a:moveTo>
                <a:lnTo>
                  <a:pt x="10130412" y="2"/>
                </a:lnTo>
                <a:lnTo>
                  <a:pt x="10130412" y="4572002"/>
                </a:lnTo>
                <a:lnTo>
                  <a:pt x="10116696" y="4572002"/>
                </a:lnTo>
                <a:close/>
                <a:moveTo>
                  <a:pt x="6322935" y="2"/>
                </a:moveTo>
                <a:lnTo>
                  <a:pt x="6336651" y="2"/>
                </a:lnTo>
                <a:lnTo>
                  <a:pt x="6336651" y="4572002"/>
                </a:lnTo>
                <a:lnTo>
                  <a:pt x="6322935" y="4572002"/>
                </a:lnTo>
                <a:close/>
                <a:moveTo>
                  <a:pt x="5479877" y="2"/>
                </a:moveTo>
                <a:lnTo>
                  <a:pt x="5493593" y="2"/>
                </a:lnTo>
                <a:lnTo>
                  <a:pt x="5493593" y="4572002"/>
                </a:lnTo>
                <a:lnTo>
                  <a:pt x="5479877" y="4572002"/>
                </a:lnTo>
                <a:close/>
                <a:moveTo>
                  <a:pt x="4636819" y="2"/>
                </a:moveTo>
                <a:lnTo>
                  <a:pt x="4650535" y="2"/>
                </a:lnTo>
                <a:lnTo>
                  <a:pt x="4650535" y="4572002"/>
                </a:lnTo>
                <a:lnTo>
                  <a:pt x="4636819" y="4572002"/>
                </a:lnTo>
                <a:close/>
                <a:moveTo>
                  <a:pt x="4215290" y="2"/>
                </a:moveTo>
                <a:lnTo>
                  <a:pt x="4229006" y="2"/>
                </a:lnTo>
                <a:lnTo>
                  <a:pt x="4229006" y="4572002"/>
                </a:lnTo>
                <a:lnTo>
                  <a:pt x="4215290" y="4572002"/>
                </a:lnTo>
                <a:close/>
                <a:moveTo>
                  <a:pt x="421529" y="2"/>
                </a:moveTo>
                <a:lnTo>
                  <a:pt x="435245" y="2"/>
                </a:lnTo>
                <a:lnTo>
                  <a:pt x="435245" y="4572002"/>
                </a:lnTo>
                <a:lnTo>
                  <a:pt x="421529" y="4572002"/>
                </a:lnTo>
                <a:close/>
                <a:moveTo>
                  <a:pt x="0" y="2"/>
                </a:moveTo>
                <a:lnTo>
                  <a:pt x="13716" y="2"/>
                </a:lnTo>
                <a:lnTo>
                  <a:pt x="13716" y="4572002"/>
                </a:lnTo>
                <a:lnTo>
                  <a:pt x="0" y="4572002"/>
                </a:lnTo>
                <a:close/>
                <a:moveTo>
                  <a:pt x="9273638" y="1"/>
                </a:moveTo>
                <a:lnTo>
                  <a:pt x="9287354" y="1"/>
                </a:lnTo>
                <a:lnTo>
                  <a:pt x="9287354" y="4572001"/>
                </a:lnTo>
                <a:lnTo>
                  <a:pt x="9273638" y="4572001"/>
                </a:lnTo>
                <a:close/>
                <a:moveTo>
                  <a:pt x="3372232" y="1"/>
                </a:moveTo>
                <a:lnTo>
                  <a:pt x="3385948" y="1"/>
                </a:lnTo>
                <a:lnTo>
                  <a:pt x="3385948" y="4572001"/>
                </a:lnTo>
                <a:lnTo>
                  <a:pt x="3372232" y="4572001"/>
                </a:lnTo>
                <a:close/>
                <a:moveTo>
                  <a:pt x="9695167" y="0"/>
                </a:moveTo>
                <a:lnTo>
                  <a:pt x="9708883" y="0"/>
                </a:lnTo>
                <a:lnTo>
                  <a:pt x="9708883" y="4572000"/>
                </a:lnTo>
                <a:lnTo>
                  <a:pt x="9695167" y="4572000"/>
                </a:lnTo>
                <a:close/>
                <a:moveTo>
                  <a:pt x="8852109" y="0"/>
                </a:moveTo>
                <a:lnTo>
                  <a:pt x="8865825" y="0"/>
                </a:lnTo>
                <a:lnTo>
                  <a:pt x="8865825" y="4572000"/>
                </a:lnTo>
                <a:lnTo>
                  <a:pt x="8852109" y="4572000"/>
                </a:lnTo>
                <a:close/>
                <a:moveTo>
                  <a:pt x="8430580" y="0"/>
                </a:moveTo>
                <a:lnTo>
                  <a:pt x="8444296" y="0"/>
                </a:lnTo>
                <a:lnTo>
                  <a:pt x="8444296" y="4572000"/>
                </a:lnTo>
                <a:lnTo>
                  <a:pt x="8430580" y="4572000"/>
                </a:lnTo>
                <a:close/>
                <a:moveTo>
                  <a:pt x="8009051" y="0"/>
                </a:moveTo>
                <a:lnTo>
                  <a:pt x="8022767" y="0"/>
                </a:lnTo>
                <a:lnTo>
                  <a:pt x="8022767" y="4572000"/>
                </a:lnTo>
                <a:lnTo>
                  <a:pt x="8009051" y="4572000"/>
                </a:lnTo>
                <a:close/>
                <a:moveTo>
                  <a:pt x="7587522" y="0"/>
                </a:moveTo>
                <a:lnTo>
                  <a:pt x="7601238" y="0"/>
                </a:lnTo>
                <a:lnTo>
                  <a:pt x="7601238" y="4572000"/>
                </a:lnTo>
                <a:lnTo>
                  <a:pt x="7587522" y="4572000"/>
                </a:lnTo>
                <a:close/>
                <a:moveTo>
                  <a:pt x="7165993" y="0"/>
                </a:moveTo>
                <a:lnTo>
                  <a:pt x="7179709" y="0"/>
                </a:lnTo>
                <a:lnTo>
                  <a:pt x="7179709" y="4572000"/>
                </a:lnTo>
                <a:lnTo>
                  <a:pt x="7165993" y="4572000"/>
                </a:lnTo>
                <a:close/>
                <a:moveTo>
                  <a:pt x="6744464" y="0"/>
                </a:moveTo>
                <a:lnTo>
                  <a:pt x="6758180" y="0"/>
                </a:lnTo>
                <a:lnTo>
                  <a:pt x="6758180" y="4572000"/>
                </a:lnTo>
                <a:lnTo>
                  <a:pt x="6744464" y="4572000"/>
                </a:lnTo>
                <a:close/>
                <a:moveTo>
                  <a:pt x="3793761" y="0"/>
                </a:moveTo>
                <a:lnTo>
                  <a:pt x="3807477" y="0"/>
                </a:lnTo>
                <a:lnTo>
                  <a:pt x="3807477" y="4572000"/>
                </a:lnTo>
                <a:lnTo>
                  <a:pt x="3793761" y="4572000"/>
                </a:lnTo>
                <a:close/>
                <a:moveTo>
                  <a:pt x="2950703" y="0"/>
                </a:moveTo>
                <a:lnTo>
                  <a:pt x="2964419" y="0"/>
                </a:lnTo>
                <a:lnTo>
                  <a:pt x="2964419" y="4572000"/>
                </a:lnTo>
                <a:lnTo>
                  <a:pt x="2950703" y="4572000"/>
                </a:lnTo>
                <a:close/>
                <a:moveTo>
                  <a:pt x="2529174" y="0"/>
                </a:moveTo>
                <a:lnTo>
                  <a:pt x="2542890" y="0"/>
                </a:lnTo>
                <a:lnTo>
                  <a:pt x="2542890" y="4572000"/>
                </a:lnTo>
                <a:lnTo>
                  <a:pt x="2529174" y="4572000"/>
                </a:lnTo>
                <a:close/>
                <a:moveTo>
                  <a:pt x="2107645" y="0"/>
                </a:moveTo>
                <a:lnTo>
                  <a:pt x="2121361" y="0"/>
                </a:lnTo>
                <a:lnTo>
                  <a:pt x="2121361" y="4572000"/>
                </a:lnTo>
                <a:lnTo>
                  <a:pt x="2107645" y="4572000"/>
                </a:lnTo>
                <a:close/>
                <a:moveTo>
                  <a:pt x="1686116" y="0"/>
                </a:moveTo>
                <a:lnTo>
                  <a:pt x="1699832" y="0"/>
                </a:lnTo>
                <a:lnTo>
                  <a:pt x="1699832" y="4572000"/>
                </a:lnTo>
                <a:lnTo>
                  <a:pt x="1686116" y="4572000"/>
                </a:lnTo>
                <a:close/>
                <a:moveTo>
                  <a:pt x="1264587" y="0"/>
                </a:moveTo>
                <a:lnTo>
                  <a:pt x="1278303" y="0"/>
                </a:lnTo>
                <a:lnTo>
                  <a:pt x="1278303" y="4572000"/>
                </a:lnTo>
                <a:lnTo>
                  <a:pt x="1264587" y="4572000"/>
                </a:lnTo>
                <a:close/>
                <a:moveTo>
                  <a:pt x="843058" y="0"/>
                </a:moveTo>
                <a:lnTo>
                  <a:pt x="856774" y="0"/>
                </a:lnTo>
                <a:lnTo>
                  <a:pt x="856774" y="4572000"/>
                </a:lnTo>
                <a:lnTo>
                  <a:pt x="843058" y="4572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39" name="Rectangle 87"/>
          <p:cNvSpPr/>
          <p:nvPr/>
        </p:nvSpPr>
        <p:spPr>
          <a:xfrm rot="2700000">
            <a:off x="2311242" y="-967047"/>
            <a:ext cx="13716" cy="6570294"/>
          </a:xfrm>
          <a:custGeom>
            <a:avLst/>
            <a:gdLst/>
            <a:ahLst/>
            <a:cxnLst/>
            <a:rect l="l" t="t" r="r" b="b"/>
            <a:pathLst>
              <a:path w="13716" h="6570294">
                <a:moveTo>
                  <a:pt x="0" y="6556578"/>
                </a:moveTo>
                <a:lnTo>
                  <a:pt x="13716" y="6570294"/>
                </a:lnTo>
                <a:lnTo>
                  <a:pt x="13716" y="6570294"/>
                </a:lnTo>
                <a:lnTo>
                  <a:pt x="0" y="6556578"/>
                </a:lnTo>
                <a:close/>
                <a:moveTo>
                  <a:pt x="0" y="13716"/>
                </a:moveTo>
                <a:lnTo>
                  <a:pt x="13716" y="0"/>
                </a:lnTo>
                <a:lnTo>
                  <a:pt x="13716" y="6465786"/>
                </a:lnTo>
                <a:lnTo>
                  <a:pt x="0"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0" name="Rectangle 88"/>
          <p:cNvSpPr/>
          <p:nvPr/>
        </p:nvSpPr>
        <p:spPr>
          <a:xfrm rot="2700000">
            <a:off x="3186527" y="-953751"/>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1" name="Rectangle 89"/>
          <p:cNvSpPr/>
          <p:nvPr/>
        </p:nvSpPr>
        <p:spPr>
          <a:xfrm rot="2700000">
            <a:off x="4029713" y="-953750"/>
            <a:ext cx="13716" cy="6479503"/>
          </a:xfrm>
          <a:custGeom>
            <a:avLst/>
            <a:gdLst/>
            <a:ahLst/>
            <a:cxnLst/>
            <a:rect l="l" t="t" r="r" b="b"/>
            <a:pathLst>
              <a:path w="13716" h="6479503">
                <a:moveTo>
                  <a:pt x="0" y="13716"/>
                </a:moveTo>
                <a:lnTo>
                  <a:pt x="13716" y="0"/>
                </a:lnTo>
                <a:lnTo>
                  <a:pt x="13716" y="6465787"/>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2" name="Rectangle 90"/>
          <p:cNvSpPr/>
          <p:nvPr/>
        </p:nvSpPr>
        <p:spPr>
          <a:xfrm rot="2700000">
            <a:off x="4872899" y="-953750"/>
            <a:ext cx="13716" cy="6479503"/>
          </a:xfrm>
          <a:custGeom>
            <a:avLst/>
            <a:gdLst/>
            <a:ahLst/>
            <a:cxnLst/>
            <a:rect l="l" t="t" r="r" b="b"/>
            <a:pathLst>
              <a:path w="13716" h="6479503">
                <a:moveTo>
                  <a:pt x="0" y="13716"/>
                </a:moveTo>
                <a:lnTo>
                  <a:pt x="13716" y="0"/>
                </a:lnTo>
                <a:lnTo>
                  <a:pt x="13716" y="6465786"/>
                </a:lnTo>
                <a:lnTo>
                  <a:pt x="0" y="64795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3" name="Rectangle 91"/>
          <p:cNvSpPr/>
          <p:nvPr/>
        </p:nvSpPr>
        <p:spPr>
          <a:xfrm rot="2700000">
            <a:off x="5716086" y="-953749"/>
            <a:ext cx="13716" cy="6479501"/>
          </a:xfrm>
          <a:custGeom>
            <a:avLst/>
            <a:gdLst/>
            <a:ahLst/>
            <a:cxnLst/>
            <a:rect l="l" t="t" r="r" b="b"/>
            <a:pathLst>
              <a:path w="13716" h="6479501">
                <a:moveTo>
                  <a:pt x="0" y="13716"/>
                </a:moveTo>
                <a:lnTo>
                  <a:pt x="13716" y="0"/>
                </a:lnTo>
                <a:lnTo>
                  <a:pt x="13716" y="6465785"/>
                </a:lnTo>
                <a:lnTo>
                  <a:pt x="0" y="647950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4" name="Rectangle 92"/>
          <p:cNvSpPr/>
          <p:nvPr/>
        </p:nvSpPr>
        <p:spPr>
          <a:xfrm rot="2700000">
            <a:off x="6559272"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5" name="Rectangle 93"/>
          <p:cNvSpPr/>
          <p:nvPr/>
        </p:nvSpPr>
        <p:spPr>
          <a:xfrm rot="2700000">
            <a:off x="7402457" y="-944051"/>
            <a:ext cx="13717" cy="6479502"/>
          </a:xfrm>
          <a:custGeom>
            <a:avLst/>
            <a:gdLst/>
            <a:ahLst/>
            <a:cxnLst/>
            <a:rect l="l" t="t" r="r" b="b"/>
            <a:pathLst>
              <a:path w="13717" h="6479502">
                <a:moveTo>
                  <a:pt x="0" y="13716"/>
                </a:moveTo>
                <a:lnTo>
                  <a:pt x="13717" y="0"/>
                </a:lnTo>
                <a:lnTo>
                  <a:pt x="13716" y="6465787"/>
                </a:lnTo>
                <a:lnTo>
                  <a:pt x="1"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6" name="Rectangle 94"/>
          <p:cNvSpPr/>
          <p:nvPr/>
        </p:nvSpPr>
        <p:spPr>
          <a:xfrm rot="2700000">
            <a:off x="8245644" y="-953750"/>
            <a:ext cx="13716" cy="6479502"/>
          </a:xfrm>
          <a:custGeom>
            <a:avLst/>
            <a:gdLst/>
            <a:ahLst/>
            <a:cxnLst/>
            <a:rect l="l" t="t" r="r" b="b"/>
            <a:pathLst>
              <a:path w="13716" h="6479502">
                <a:moveTo>
                  <a:pt x="0" y="13716"/>
                </a:moveTo>
                <a:lnTo>
                  <a:pt x="13716" y="0"/>
                </a:lnTo>
                <a:lnTo>
                  <a:pt x="13715" y="6465787"/>
                </a:lnTo>
                <a:lnTo>
                  <a:pt x="0" y="647950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7" name="Rectangle 95"/>
          <p:cNvSpPr/>
          <p:nvPr/>
        </p:nvSpPr>
        <p:spPr>
          <a:xfrm rot="2700000">
            <a:off x="9088831" y="-953750"/>
            <a:ext cx="13717" cy="6479503"/>
          </a:xfrm>
          <a:custGeom>
            <a:avLst/>
            <a:gdLst/>
            <a:ahLst/>
            <a:cxnLst/>
            <a:rect l="l" t="t" r="r" b="b"/>
            <a:pathLst>
              <a:path w="13717" h="6479503">
                <a:moveTo>
                  <a:pt x="13717" y="0"/>
                </a:moveTo>
                <a:lnTo>
                  <a:pt x="13716" y="6465787"/>
                </a:lnTo>
                <a:lnTo>
                  <a:pt x="0" y="6479503"/>
                </a:lnTo>
                <a:lnTo>
                  <a:pt x="1" y="1371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8" name="Rectangle 96"/>
          <p:cNvSpPr/>
          <p:nvPr/>
        </p:nvSpPr>
        <p:spPr>
          <a:xfrm rot="2700000">
            <a:off x="9912896" y="-907596"/>
            <a:ext cx="13716" cy="6425429"/>
          </a:xfrm>
          <a:custGeom>
            <a:avLst/>
            <a:gdLst/>
            <a:ahLst/>
            <a:cxnLst/>
            <a:rect l="l" t="t" r="r" b="b"/>
            <a:pathLst>
              <a:path w="13716" h="6425429">
                <a:moveTo>
                  <a:pt x="0" y="0"/>
                </a:moveTo>
                <a:lnTo>
                  <a:pt x="13716" y="13717"/>
                </a:lnTo>
                <a:lnTo>
                  <a:pt x="13716" y="6411713"/>
                </a:lnTo>
                <a:lnTo>
                  <a:pt x="0" y="6425429"/>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49" name="Rectangle 97"/>
          <p:cNvSpPr/>
          <p:nvPr/>
        </p:nvSpPr>
        <p:spPr>
          <a:xfrm rot="2700000">
            <a:off x="10334491" y="110221"/>
            <a:ext cx="13717" cy="5232981"/>
          </a:xfrm>
          <a:custGeom>
            <a:avLst/>
            <a:gdLst/>
            <a:ahLst/>
            <a:cxnLst/>
            <a:rect l="l" t="t" r="r" b="b"/>
            <a:pathLst>
              <a:path w="13717" h="5232981">
                <a:moveTo>
                  <a:pt x="0" y="0"/>
                </a:moveTo>
                <a:lnTo>
                  <a:pt x="13717" y="13716"/>
                </a:lnTo>
                <a:lnTo>
                  <a:pt x="13717" y="5219264"/>
                </a:lnTo>
                <a:lnTo>
                  <a:pt x="1" y="523298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0" name="Rectangle 98"/>
          <p:cNvSpPr/>
          <p:nvPr/>
        </p:nvSpPr>
        <p:spPr>
          <a:xfrm rot="2700000">
            <a:off x="10756084" y="1128037"/>
            <a:ext cx="13716" cy="4040537"/>
          </a:xfrm>
          <a:custGeom>
            <a:avLst/>
            <a:gdLst/>
            <a:ahLst/>
            <a:cxnLst/>
            <a:rect l="l" t="t" r="r" b="b"/>
            <a:pathLst>
              <a:path w="13716" h="4040537">
                <a:moveTo>
                  <a:pt x="0" y="0"/>
                </a:moveTo>
                <a:lnTo>
                  <a:pt x="13716" y="13716"/>
                </a:lnTo>
                <a:lnTo>
                  <a:pt x="13715" y="4026822"/>
                </a:lnTo>
                <a:lnTo>
                  <a:pt x="1" y="404053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1" name="Rectangle 99"/>
          <p:cNvSpPr/>
          <p:nvPr/>
        </p:nvSpPr>
        <p:spPr>
          <a:xfrm rot="2700000">
            <a:off x="11177678" y="2145853"/>
            <a:ext cx="13716" cy="2848091"/>
          </a:xfrm>
          <a:custGeom>
            <a:avLst/>
            <a:gdLst/>
            <a:ahLst/>
            <a:cxnLst/>
            <a:rect l="l" t="t" r="r" b="b"/>
            <a:pathLst>
              <a:path w="13716" h="2848091">
                <a:moveTo>
                  <a:pt x="0" y="0"/>
                </a:moveTo>
                <a:lnTo>
                  <a:pt x="13716" y="13716"/>
                </a:lnTo>
                <a:lnTo>
                  <a:pt x="13715" y="2834375"/>
                </a:lnTo>
                <a:lnTo>
                  <a:pt x="0" y="2848091"/>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2" name="Rectangle 100"/>
          <p:cNvSpPr/>
          <p:nvPr/>
        </p:nvSpPr>
        <p:spPr>
          <a:xfrm rot="2700000">
            <a:off x="11599272" y="3163669"/>
            <a:ext cx="13715" cy="1655644"/>
          </a:xfrm>
          <a:custGeom>
            <a:avLst/>
            <a:gdLst/>
            <a:ahLst/>
            <a:cxnLst/>
            <a:rect l="l" t="t" r="r" b="b"/>
            <a:pathLst>
              <a:path w="13715" h="1655644">
                <a:moveTo>
                  <a:pt x="0" y="0"/>
                </a:moveTo>
                <a:lnTo>
                  <a:pt x="13715" y="13716"/>
                </a:lnTo>
                <a:lnTo>
                  <a:pt x="13715" y="1641929"/>
                </a:lnTo>
                <a:lnTo>
                  <a:pt x="0" y="1655644"/>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3" name="Rectangle 101"/>
          <p:cNvSpPr/>
          <p:nvPr/>
        </p:nvSpPr>
        <p:spPr>
          <a:xfrm rot="2700000">
            <a:off x="12020868" y="4181493"/>
            <a:ext cx="13715" cy="463189"/>
          </a:xfrm>
          <a:custGeom>
            <a:avLst/>
            <a:gdLst/>
            <a:ahLst/>
            <a:cxnLst/>
            <a:rect l="l" t="t" r="r" b="b"/>
            <a:pathLst>
              <a:path w="13715" h="463189">
                <a:moveTo>
                  <a:pt x="1" y="0"/>
                </a:moveTo>
                <a:lnTo>
                  <a:pt x="13715" y="13716"/>
                </a:lnTo>
                <a:lnTo>
                  <a:pt x="13715" y="449474"/>
                </a:lnTo>
                <a:lnTo>
                  <a:pt x="0" y="463189"/>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4" name="Rectangle 102"/>
          <p:cNvSpPr/>
          <p:nvPr/>
        </p:nvSpPr>
        <p:spPr>
          <a:xfrm rot="2700000">
            <a:off x="203277" y="-93899"/>
            <a:ext cx="13716" cy="608068"/>
          </a:xfrm>
          <a:custGeom>
            <a:avLst/>
            <a:gdLst/>
            <a:ahLst/>
            <a:cxnLst/>
            <a:rect l="l" t="t" r="r" b="b"/>
            <a:pathLst>
              <a:path w="13716" h="608068">
                <a:moveTo>
                  <a:pt x="0" y="13716"/>
                </a:moveTo>
                <a:lnTo>
                  <a:pt x="13716" y="0"/>
                </a:lnTo>
                <a:lnTo>
                  <a:pt x="13716" y="608068"/>
                </a:lnTo>
                <a:lnTo>
                  <a:pt x="0" y="59435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5" name="Rectangle 103"/>
          <p:cNvSpPr/>
          <p:nvPr/>
        </p:nvSpPr>
        <p:spPr>
          <a:xfrm rot="2700000">
            <a:off x="624870" y="-268529"/>
            <a:ext cx="13716" cy="1800514"/>
          </a:xfrm>
          <a:custGeom>
            <a:avLst/>
            <a:gdLst/>
            <a:ahLst/>
            <a:cxnLst/>
            <a:rect l="l" t="t" r="r" b="b"/>
            <a:pathLst>
              <a:path w="13716" h="1800514">
                <a:moveTo>
                  <a:pt x="0" y="13716"/>
                </a:moveTo>
                <a:lnTo>
                  <a:pt x="13716" y="0"/>
                </a:lnTo>
                <a:lnTo>
                  <a:pt x="13716" y="1800514"/>
                </a:lnTo>
                <a:lnTo>
                  <a:pt x="0" y="178679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6" name="Rectangle 104"/>
          <p:cNvSpPr/>
          <p:nvPr/>
        </p:nvSpPr>
        <p:spPr>
          <a:xfrm rot="2700000">
            <a:off x="1046463" y="-443158"/>
            <a:ext cx="13716" cy="2992958"/>
          </a:xfrm>
          <a:custGeom>
            <a:avLst/>
            <a:gdLst/>
            <a:ahLst/>
            <a:cxnLst/>
            <a:rect l="l" t="t" r="r" b="b"/>
            <a:pathLst>
              <a:path w="13716" h="2992958">
                <a:moveTo>
                  <a:pt x="0" y="13716"/>
                </a:moveTo>
                <a:lnTo>
                  <a:pt x="13716" y="0"/>
                </a:lnTo>
                <a:lnTo>
                  <a:pt x="13716" y="2992958"/>
                </a:lnTo>
                <a:lnTo>
                  <a:pt x="0" y="2979242"/>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7" name="Rectangle 105"/>
          <p:cNvSpPr/>
          <p:nvPr/>
        </p:nvSpPr>
        <p:spPr>
          <a:xfrm rot="2700000">
            <a:off x="1468056" y="-617788"/>
            <a:ext cx="13716" cy="4185404"/>
          </a:xfrm>
          <a:custGeom>
            <a:avLst/>
            <a:gdLst/>
            <a:ahLst/>
            <a:cxnLst/>
            <a:rect l="l" t="t" r="r" b="b"/>
            <a:pathLst>
              <a:path w="13716" h="4185404">
                <a:moveTo>
                  <a:pt x="0" y="13716"/>
                </a:moveTo>
                <a:lnTo>
                  <a:pt x="13716" y="0"/>
                </a:lnTo>
                <a:lnTo>
                  <a:pt x="13716" y="4185404"/>
                </a:lnTo>
                <a:lnTo>
                  <a:pt x="0" y="417168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8" name="Rectangle 106"/>
          <p:cNvSpPr/>
          <p:nvPr/>
        </p:nvSpPr>
        <p:spPr>
          <a:xfrm rot="2700000">
            <a:off x="1889649" y="-792416"/>
            <a:ext cx="13716" cy="5377849"/>
          </a:xfrm>
          <a:custGeom>
            <a:avLst/>
            <a:gdLst/>
            <a:ahLst/>
            <a:cxnLst/>
            <a:rect l="l" t="t" r="r" b="b"/>
            <a:pathLst>
              <a:path w="13716" h="5377849">
                <a:moveTo>
                  <a:pt x="0" y="13716"/>
                </a:moveTo>
                <a:lnTo>
                  <a:pt x="13716" y="0"/>
                </a:lnTo>
                <a:lnTo>
                  <a:pt x="13716" y="5377849"/>
                </a:lnTo>
                <a:lnTo>
                  <a:pt x="0" y="536413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59" name="Rectangle 148"/>
          <p:cNvSpPr/>
          <p:nvPr/>
        </p:nvSpPr>
        <p:spPr>
          <a:xfrm rot="18900000" flipV="1">
            <a:off x="2070569" y="-450209"/>
            <a:ext cx="13716" cy="5889566"/>
          </a:xfrm>
          <a:custGeom>
            <a:avLst/>
            <a:gdLst/>
            <a:ahLst/>
            <a:cxnLst/>
            <a:rect l="l" t="t" r="r" b="b"/>
            <a:pathLst>
              <a:path w="13716" h="5889566">
                <a:moveTo>
                  <a:pt x="13716" y="5889566"/>
                </a:moveTo>
                <a:lnTo>
                  <a:pt x="13716" y="0"/>
                </a:lnTo>
                <a:lnTo>
                  <a:pt x="0" y="13716"/>
                </a:lnTo>
                <a:lnTo>
                  <a:pt x="0" y="587585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0" name="Rectangle 323"/>
          <p:cNvSpPr/>
          <p:nvPr/>
        </p:nvSpPr>
        <p:spPr>
          <a:xfrm rot="18900000" flipV="1">
            <a:off x="1648976" y="567610"/>
            <a:ext cx="13716" cy="4697119"/>
          </a:xfrm>
          <a:custGeom>
            <a:avLst/>
            <a:gdLst/>
            <a:ahLst/>
            <a:cxnLst/>
            <a:rect l="l" t="t" r="r" b="b"/>
            <a:pathLst>
              <a:path w="13716" h="4697119">
                <a:moveTo>
                  <a:pt x="13716" y="4697119"/>
                </a:moveTo>
                <a:lnTo>
                  <a:pt x="13716" y="0"/>
                </a:lnTo>
                <a:lnTo>
                  <a:pt x="0" y="13716"/>
                </a:lnTo>
                <a:lnTo>
                  <a:pt x="0" y="4683403"/>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1" name="Rectangle 324"/>
          <p:cNvSpPr/>
          <p:nvPr/>
        </p:nvSpPr>
        <p:spPr>
          <a:xfrm rot="18900000" flipV="1">
            <a:off x="1227383" y="1585424"/>
            <a:ext cx="13716" cy="3504674"/>
          </a:xfrm>
          <a:custGeom>
            <a:avLst/>
            <a:gdLst/>
            <a:ahLst/>
            <a:cxnLst/>
            <a:rect l="l" t="t" r="r" b="b"/>
            <a:pathLst>
              <a:path w="13716" h="3504674">
                <a:moveTo>
                  <a:pt x="13716" y="3504674"/>
                </a:moveTo>
                <a:lnTo>
                  <a:pt x="13716" y="0"/>
                </a:lnTo>
                <a:lnTo>
                  <a:pt x="0" y="13716"/>
                </a:lnTo>
                <a:lnTo>
                  <a:pt x="0" y="3490958"/>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2" name="Rectangle 325"/>
          <p:cNvSpPr/>
          <p:nvPr/>
        </p:nvSpPr>
        <p:spPr>
          <a:xfrm rot="18900000" flipV="1">
            <a:off x="805790" y="2603242"/>
            <a:ext cx="13716" cy="2312226"/>
          </a:xfrm>
          <a:custGeom>
            <a:avLst/>
            <a:gdLst/>
            <a:ahLst/>
            <a:cxnLst/>
            <a:rect l="l" t="t" r="r" b="b"/>
            <a:pathLst>
              <a:path w="13716" h="2312226">
                <a:moveTo>
                  <a:pt x="13716" y="2312226"/>
                </a:moveTo>
                <a:lnTo>
                  <a:pt x="13716" y="0"/>
                </a:lnTo>
                <a:lnTo>
                  <a:pt x="0" y="13716"/>
                </a:lnTo>
                <a:lnTo>
                  <a:pt x="0" y="229851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3" name="Rectangle 326"/>
          <p:cNvSpPr/>
          <p:nvPr/>
        </p:nvSpPr>
        <p:spPr>
          <a:xfrm rot="18900000" flipV="1">
            <a:off x="384198" y="3621057"/>
            <a:ext cx="13716" cy="1119782"/>
          </a:xfrm>
          <a:custGeom>
            <a:avLst/>
            <a:gdLst/>
            <a:ahLst/>
            <a:cxnLst/>
            <a:rect l="l" t="t" r="r" b="b"/>
            <a:pathLst>
              <a:path w="13716" h="1119782">
                <a:moveTo>
                  <a:pt x="13716" y="1119782"/>
                </a:moveTo>
                <a:lnTo>
                  <a:pt x="13716" y="0"/>
                </a:lnTo>
                <a:lnTo>
                  <a:pt x="0" y="13716"/>
                </a:lnTo>
                <a:lnTo>
                  <a:pt x="0" y="110606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4" name="Rectangle 371"/>
          <p:cNvSpPr/>
          <p:nvPr/>
        </p:nvSpPr>
        <p:spPr>
          <a:xfrm rot="18900000" flipV="1">
            <a:off x="2705180" y="-953749"/>
            <a:ext cx="13716" cy="6479500"/>
          </a:xfrm>
          <a:custGeom>
            <a:avLst/>
            <a:gdLst/>
            <a:ahLst/>
            <a:cxnLst/>
            <a:rect l="l" t="t" r="r" b="b"/>
            <a:pathLst>
              <a:path w="13716" h="6479500">
                <a:moveTo>
                  <a:pt x="0" y="6479500"/>
                </a:moveTo>
                <a:lnTo>
                  <a:pt x="13716" y="6465784"/>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5" name="Rectangle 373"/>
          <p:cNvSpPr/>
          <p:nvPr/>
        </p:nvSpPr>
        <p:spPr>
          <a:xfrm rot="18900000" flipV="1">
            <a:off x="4391552" y="-953749"/>
            <a:ext cx="13716" cy="6479500"/>
          </a:xfrm>
          <a:custGeom>
            <a:avLst/>
            <a:gdLst/>
            <a:ahLst/>
            <a:cxnLst/>
            <a:rect l="l" t="t" r="r" b="b"/>
            <a:pathLst>
              <a:path w="13716" h="6479500">
                <a:moveTo>
                  <a:pt x="0" y="6479500"/>
                </a:moveTo>
                <a:lnTo>
                  <a:pt x="13716" y="6465784"/>
                </a:lnTo>
                <a:lnTo>
                  <a:pt x="13716" y="0"/>
                </a:lnTo>
                <a:lnTo>
                  <a:pt x="0" y="13715"/>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6" name="Rectangle 375"/>
          <p:cNvSpPr/>
          <p:nvPr/>
        </p:nvSpPr>
        <p:spPr>
          <a:xfrm rot="18900000" flipV="1">
            <a:off x="6077925" y="-953749"/>
            <a:ext cx="13716" cy="6479501"/>
          </a:xfrm>
          <a:custGeom>
            <a:avLst/>
            <a:gdLst/>
            <a:ahLst/>
            <a:cxnLst/>
            <a:rect l="l" t="t" r="r" b="b"/>
            <a:pathLst>
              <a:path w="13716" h="6479501">
                <a:moveTo>
                  <a:pt x="0" y="6479501"/>
                </a:moveTo>
                <a:lnTo>
                  <a:pt x="13716" y="6465785"/>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7" name="Rectangle 376"/>
          <p:cNvSpPr/>
          <p:nvPr/>
        </p:nvSpPr>
        <p:spPr>
          <a:xfrm rot="18900000" flipV="1">
            <a:off x="6916261" y="-965458"/>
            <a:ext cx="13716" cy="6493219"/>
          </a:xfrm>
          <a:custGeom>
            <a:avLst/>
            <a:gdLst/>
            <a:ahLst/>
            <a:cxnLst/>
            <a:rect l="l" t="t" r="r" b="b"/>
            <a:pathLst>
              <a:path w="13716" h="6493219">
                <a:moveTo>
                  <a:pt x="13716" y="6479504"/>
                </a:moveTo>
                <a:lnTo>
                  <a:pt x="13716" y="0"/>
                </a:lnTo>
                <a:lnTo>
                  <a:pt x="0" y="13717"/>
                </a:lnTo>
                <a:lnTo>
                  <a:pt x="0" y="6493219"/>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8" name="Rectangle 377"/>
          <p:cNvSpPr/>
          <p:nvPr/>
        </p:nvSpPr>
        <p:spPr>
          <a:xfrm rot="18900000" flipV="1">
            <a:off x="7759447" y="-965458"/>
            <a:ext cx="13717" cy="6493219"/>
          </a:xfrm>
          <a:custGeom>
            <a:avLst/>
            <a:gdLst/>
            <a:ahLst/>
            <a:cxnLst/>
            <a:rect l="l" t="t" r="r" b="b"/>
            <a:pathLst>
              <a:path w="13717" h="6493219">
                <a:moveTo>
                  <a:pt x="0" y="6493219"/>
                </a:moveTo>
                <a:lnTo>
                  <a:pt x="13716" y="6479502"/>
                </a:lnTo>
                <a:lnTo>
                  <a:pt x="13717"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69" name="Rectangle 378"/>
          <p:cNvSpPr/>
          <p:nvPr/>
        </p:nvSpPr>
        <p:spPr>
          <a:xfrm rot="18900000" flipV="1">
            <a:off x="8602633" y="-965458"/>
            <a:ext cx="13716" cy="6493219"/>
          </a:xfrm>
          <a:custGeom>
            <a:avLst/>
            <a:gdLst/>
            <a:ahLst/>
            <a:cxnLst/>
            <a:rect l="l" t="t" r="r" b="b"/>
            <a:pathLst>
              <a:path w="13716" h="6493219">
                <a:moveTo>
                  <a:pt x="13716" y="6479504"/>
                </a:moveTo>
                <a:lnTo>
                  <a:pt x="13716" y="0"/>
                </a:lnTo>
                <a:lnTo>
                  <a:pt x="0" y="13716"/>
                </a:lnTo>
                <a:lnTo>
                  <a:pt x="0" y="6493219"/>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0" name="Rectangle 138"/>
          <p:cNvSpPr/>
          <p:nvPr/>
        </p:nvSpPr>
        <p:spPr>
          <a:xfrm rot="18900000" flipV="1">
            <a:off x="10088968" y="-882602"/>
            <a:ext cx="13716" cy="5927431"/>
          </a:xfrm>
          <a:custGeom>
            <a:avLst/>
            <a:gdLst/>
            <a:ahLst/>
            <a:cxnLst/>
            <a:rect l="l" t="t" r="r" b="b"/>
            <a:pathLst>
              <a:path w="13716" h="5927431">
                <a:moveTo>
                  <a:pt x="0" y="5927431"/>
                </a:moveTo>
                <a:lnTo>
                  <a:pt x="13715" y="5913716"/>
                </a:lnTo>
                <a:lnTo>
                  <a:pt x="13716" y="13716"/>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1" name="Rectangle 139"/>
          <p:cNvSpPr/>
          <p:nvPr/>
        </p:nvSpPr>
        <p:spPr>
          <a:xfrm rot="18900000" flipV="1">
            <a:off x="10510562" y="-707971"/>
            <a:ext cx="13716" cy="4734985"/>
          </a:xfrm>
          <a:custGeom>
            <a:avLst/>
            <a:gdLst/>
            <a:ahLst/>
            <a:cxnLst/>
            <a:rect l="l" t="t" r="r" b="b"/>
            <a:pathLst>
              <a:path w="13716" h="4734985">
                <a:moveTo>
                  <a:pt x="0" y="4734985"/>
                </a:moveTo>
                <a:lnTo>
                  <a:pt x="13715" y="4721270"/>
                </a:lnTo>
                <a:lnTo>
                  <a:pt x="13716" y="13715"/>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2" name="Rectangle 140"/>
          <p:cNvSpPr/>
          <p:nvPr/>
        </p:nvSpPr>
        <p:spPr>
          <a:xfrm rot="18900000" flipV="1">
            <a:off x="10932155" y="-533342"/>
            <a:ext cx="13716" cy="3542540"/>
          </a:xfrm>
          <a:custGeom>
            <a:avLst/>
            <a:gdLst/>
            <a:ahLst/>
            <a:cxnLst/>
            <a:rect l="l" t="t" r="r" b="b"/>
            <a:pathLst>
              <a:path w="13716" h="3542540">
                <a:moveTo>
                  <a:pt x="0" y="3542540"/>
                </a:moveTo>
                <a:lnTo>
                  <a:pt x="13715" y="3528825"/>
                </a:lnTo>
                <a:lnTo>
                  <a:pt x="13716" y="13716"/>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3" name="Rectangle 141"/>
          <p:cNvSpPr/>
          <p:nvPr/>
        </p:nvSpPr>
        <p:spPr>
          <a:xfrm rot="18900000" flipV="1">
            <a:off x="11353748" y="-358712"/>
            <a:ext cx="13716" cy="2350095"/>
          </a:xfrm>
          <a:custGeom>
            <a:avLst/>
            <a:gdLst/>
            <a:ahLst/>
            <a:cxnLst/>
            <a:rect l="l" t="t" r="r" b="b"/>
            <a:pathLst>
              <a:path w="13716" h="2350095">
                <a:moveTo>
                  <a:pt x="0" y="2350095"/>
                </a:moveTo>
                <a:lnTo>
                  <a:pt x="13715" y="2336380"/>
                </a:lnTo>
                <a:lnTo>
                  <a:pt x="13716" y="13714"/>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4" name="Rectangle 142"/>
          <p:cNvSpPr/>
          <p:nvPr/>
        </p:nvSpPr>
        <p:spPr>
          <a:xfrm rot="18900000" flipV="1">
            <a:off x="11775341" y="-184083"/>
            <a:ext cx="13716" cy="1157650"/>
          </a:xfrm>
          <a:custGeom>
            <a:avLst/>
            <a:gdLst/>
            <a:ahLst/>
            <a:cxnLst/>
            <a:rect l="l" t="t" r="r" b="b"/>
            <a:pathLst>
              <a:path w="13716" h="1157650">
                <a:moveTo>
                  <a:pt x="0" y="1157650"/>
                </a:moveTo>
                <a:lnTo>
                  <a:pt x="13716" y="1143934"/>
                </a:lnTo>
                <a:lnTo>
                  <a:pt x="13716" y="13716"/>
                </a:lnTo>
                <a:lnTo>
                  <a:pt x="0"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5" name="Rectangle 372"/>
          <p:cNvSpPr/>
          <p:nvPr/>
        </p:nvSpPr>
        <p:spPr>
          <a:xfrm rot="18900000" flipV="1">
            <a:off x="3543517" y="-965458"/>
            <a:ext cx="13716" cy="6493219"/>
          </a:xfrm>
          <a:custGeom>
            <a:avLst/>
            <a:gdLst/>
            <a:ahLst/>
            <a:cxnLst/>
            <a:rect l="l" t="t" r="r" b="b"/>
            <a:pathLst>
              <a:path w="13716" h="6493219">
                <a:moveTo>
                  <a:pt x="0" y="6493219"/>
                </a:moveTo>
                <a:lnTo>
                  <a:pt x="13716" y="6479503"/>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6" name="Rectangle 374"/>
          <p:cNvSpPr/>
          <p:nvPr/>
        </p:nvSpPr>
        <p:spPr>
          <a:xfrm rot="18900000" flipV="1">
            <a:off x="5229889" y="-965458"/>
            <a:ext cx="13716" cy="6493220"/>
          </a:xfrm>
          <a:custGeom>
            <a:avLst/>
            <a:gdLst/>
            <a:ahLst/>
            <a:cxnLst/>
            <a:rect l="l" t="t" r="r" b="b"/>
            <a:pathLst>
              <a:path w="13716" h="6493220">
                <a:moveTo>
                  <a:pt x="0" y="6493220"/>
                </a:moveTo>
                <a:lnTo>
                  <a:pt x="13716" y="6479504"/>
                </a:lnTo>
                <a:lnTo>
                  <a:pt x="13716" y="0"/>
                </a:lnTo>
                <a:lnTo>
                  <a:pt x="0" y="13716"/>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7" name="Teardrop 3"/>
          <p:cNvSpPr/>
          <p:nvPr/>
        </p:nvSpPr>
        <p:spPr>
          <a:xfrm rot="5400000" flipH="1" flipV="1">
            <a:off x="64427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8" name="Teardrop 3"/>
          <p:cNvSpPr/>
          <p:nvPr/>
        </p:nvSpPr>
        <p:spPr>
          <a:xfrm rot="5400000" flipH="1" flipV="1">
            <a:off x="-148774" y="258315"/>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1"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6" y="223846"/>
                </a:cubicBezTo>
                <a:lnTo>
                  <a:pt x="221347" y="232509"/>
                </a:lnTo>
                <a:cubicBezTo>
                  <a:pt x="224389"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0"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1" y="93753"/>
                </a:cubicBezTo>
                <a:cubicBezTo>
                  <a:pt x="100880" y="69151"/>
                  <a:pt x="130228" y="53433"/>
                  <a:pt x="163247" y="53433"/>
                </a:cubicBezTo>
                <a:cubicBezTo>
                  <a:pt x="186137" y="53872"/>
                  <a:pt x="201262" y="50984"/>
                  <a:pt x="211354"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8"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1"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79" name="Teardrop 3"/>
          <p:cNvSpPr/>
          <p:nvPr/>
        </p:nvSpPr>
        <p:spPr>
          <a:xfrm rot="5400000" flipH="1" flipV="1">
            <a:off x="13875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0" name="Teardrop 3"/>
          <p:cNvSpPr/>
          <p:nvPr/>
        </p:nvSpPr>
        <p:spPr>
          <a:xfrm rot="5400000" flipH="1" flipV="1">
            <a:off x="22300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1" name="Teardrop 3"/>
          <p:cNvSpPr/>
          <p:nvPr/>
        </p:nvSpPr>
        <p:spPr>
          <a:xfrm rot="5400000" flipH="1" flipV="1">
            <a:off x="30726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2" name="Teardrop 3"/>
          <p:cNvSpPr/>
          <p:nvPr/>
        </p:nvSpPr>
        <p:spPr>
          <a:xfrm rot="5400000" flipH="1" flipV="1">
            <a:off x="39151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3" name="Teardrop 3"/>
          <p:cNvSpPr/>
          <p:nvPr/>
        </p:nvSpPr>
        <p:spPr>
          <a:xfrm rot="5400000" flipH="1" flipV="1">
            <a:off x="47576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4" name="Teardrop 3"/>
          <p:cNvSpPr/>
          <p:nvPr/>
        </p:nvSpPr>
        <p:spPr>
          <a:xfrm rot="5400000" flipH="1" flipV="1">
            <a:off x="56002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5" name="Teardrop 3"/>
          <p:cNvSpPr/>
          <p:nvPr/>
        </p:nvSpPr>
        <p:spPr>
          <a:xfrm rot="5400000" flipH="1" flipV="1">
            <a:off x="812785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6" name="Teardrop 3"/>
          <p:cNvSpPr/>
          <p:nvPr/>
        </p:nvSpPr>
        <p:spPr>
          <a:xfrm rot="5400000" flipH="1" flipV="1">
            <a:off x="728531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7" name="Teardrop 3"/>
          <p:cNvSpPr/>
          <p:nvPr/>
        </p:nvSpPr>
        <p:spPr>
          <a:xfrm rot="5400000" flipH="1" flipV="1">
            <a:off x="981293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8" name="Teardrop 3"/>
          <p:cNvSpPr/>
          <p:nvPr/>
        </p:nvSpPr>
        <p:spPr>
          <a:xfrm rot="5400000" flipH="1" flipV="1">
            <a:off x="89703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89" name="Teardrop 3"/>
          <p:cNvSpPr/>
          <p:nvPr/>
        </p:nvSpPr>
        <p:spPr>
          <a:xfrm rot="5400000" flipH="1" flipV="1">
            <a:off x="11498011"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0" name="Teardrop 3"/>
          <p:cNvSpPr/>
          <p:nvPr/>
        </p:nvSpPr>
        <p:spPr>
          <a:xfrm rot="5400000" flipH="1" flipV="1">
            <a:off x="1065547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1" name="Teardrop 3"/>
          <p:cNvSpPr/>
          <p:nvPr/>
        </p:nvSpPr>
        <p:spPr>
          <a:xfrm rot="5400000" flipH="1" flipV="1">
            <a:off x="544992" y="109541"/>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2" name="Oval 591"/>
          <p:cNvSpPr/>
          <p:nvPr/>
        </p:nvSpPr>
        <p:spPr>
          <a:xfrm>
            <a:off x="66645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3" name="Oval 167"/>
          <p:cNvSpPr/>
          <p:nvPr/>
        </p:nvSpPr>
        <p:spPr>
          <a:xfrm>
            <a:off x="0" y="331699"/>
            <a:ext cx="93942" cy="4240302"/>
          </a:xfrm>
          <a:custGeom>
            <a:avLst/>
            <a:gdLst/>
            <a:ahLst/>
            <a:cxnLst/>
            <a:rect l="l" t="t" r="r" b="b"/>
            <a:pathLst>
              <a:path w="93942" h="4240302">
                <a:moveTo>
                  <a:pt x="9066" y="4229620"/>
                </a:moveTo>
                <a:cubicBezTo>
                  <a:pt x="23324" y="4229620"/>
                  <a:pt x="36761" y="4233136"/>
                  <a:pt x="48054" y="4240302"/>
                </a:cubicBezTo>
                <a:lnTo>
                  <a:pt x="0" y="4240302"/>
                </a:lnTo>
                <a:lnTo>
                  <a:pt x="0" y="4231451"/>
                </a:lnTo>
                <a:cubicBezTo>
                  <a:pt x="2881" y="4229788"/>
                  <a:pt x="5954" y="4229620"/>
                  <a:pt x="9066" y="4229620"/>
                </a:cubicBezTo>
                <a:close/>
                <a:moveTo>
                  <a:pt x="9066" y="3380947"/>
                </a:moveTo>
                <a:cubicBezTo>
                  <a:pt x="55942" y="3380947"/>
                  <a:pt x="93942" y="3418947"/>
                  <a:pt x="93942" y="3465822"/>
                </a:cubicBezTo>
                <a:cubicBezTo>
                  <a:pt x="93942" y="3512697"/>
                  <a:pt x="55942" y="3550697"/>
                  <a:pt x="9066" y="3550697"/>
                </a:cubicBezTo>
                <a:lnTo>
                  <a:pt x="0" y="3548867"/>
                </a:lnTo>
                <a:lnTo>
                  <a:pt x="0" y="3382777"/>
                </a:lnTo>
                <a:cubicBezTo>
                  <a:pt x="2881" y="3381115"/>
                  <a:pt x="5954" y="3380947"/>
                  <a:pt x="9066" y="3380947"/>
                </a:cubicBezTo>
                <a:close/>
                <a:moveTo>
                  <a:pt x="9066" y="2536768"/>
                </a:moveTo>
                <a:cubicBezTo>
                  <a:pt x="55942" y="2536768"/>
                  <a:pt x="93942" y="2574768"/>
                  <a:pt x="93942" y="2621643"/>
                </a:cubicBezTo>
                <a:cubicBezTo>
                  <a:pt x="93942" y="2668518"/>
                  <a:pt x="55942" y="2706518"/>
                  <a:pt x="9066" y="2706518"/>
                </a:cubicBezTo>
                <a:lnTo>
                  <a:pt x="0" y="2704688"/>
                </a:lnTo>
                <a:lnTo>
                  <a:pt x="0" y="2538598"/>
                </a:lnTo>
                <a:cubicBezTo>
                  <a:pt x="2881" y="2536936"/>
                  <a:pt x="5954" y="2536768"/>
                  <a:pt x="9066" y="2536768"/>
                </a:cubicBezTo>
                <a:close/>
                <a:moveTo>
                  <a:pt x="9066" y="1688095"/>
                </a:moveTo>
                <a:cubicBezTo>
                  <a:pt x="55942" y="1688095"/>
                  <a:pt x="93942" y="1726095"/>
                  <a:pt x="93942" y="1772970"/>
                </a:cubicBezTo>
                <a:cubicBezTo>
                  <a:pt x="93942" y="1819845"/>
                  <a:pt x="55942" y="1857845"/>
                  <a:pt x="9066" y="1857845"/>
                </a:cubicBezTo>
                <a:lnTo>
                  <a:pt x="0" y="1856015"/>
                </a:lnTo>
                <a:lnTo>
                  <a:pt x="0" y="1689925"/>
                </a:lnTo>
                <a:cubicBezTo>
                  <a:pt x="2881" y="1688263"/>
                  <a:pt x="5954" y="1688095"/>
                  <a:pt x="9066" y="1688095"/>
                </a:cubicBezTo>
                <a:close/>
                <a:moveTo>
                  <a:pt x="9066" y="845498"/>
                </a:moveTo>
                <a:cubicBezTo>
                  <a:pt x="55942" y="845498"/>
                  <a:pt x="93942" y="883498"/>
                  <a:pt x="93942" y="930373"/>
                </a:cubicBezTo>
                <a:cubicBezTo>
                  <a:pt x="93942" y="977248"/>
                  <a:pt x="55942" y="1015248"/>
                  <a:pt x="9066" y="1015248"/>
                </a:cubicBezTo>
                <a:lnTo>
                  <a:pt x="0" y="1013418"/>
                </a:lnTo>
                <a:lnTo>
                  <a:pt x="0" y="847328"/>
                </a:lnTo>
                <a:cubicBezTo>
                  <a:pt x="2881" y="845666"/>
                  <a:pt x="5954" y="845498"/>
                  <a:pt x="9066" y="845498"/>
                </a:cubicBezTo>
                <a:close/>
                <a:moveTo>
                  <a:pt x="9066" y="0"/>
                </a:moveTo>
                <a:cubicBezTo>
                  <a:pt x="55942" y="0"/>
                  <a:pt x="93942" y="38000"/>
                  <a:pt x="93942" y="84875"/>
                </a:cubicBezTo>
                <a:cubicBezTo>
                  <a:pt x="93942" y="131750"/>
                  <a:pt x="55942" y="169750"/>
                  <a:pt x="9066" y="169750"/>
                </a:cubicBezTo>
                <a:lnTo>
                  <a:pt x="0" y="167920"/>
                </a:lnTo>
                <a:lnTo>
                  <a:pt x="0" y="1830"/>
                </a:lnTo>
                <a:cubicBezTo>
                  <a:pt x="2881" y="167"/>
                  <a:pt x="5954" y="0"/>
                  <a:pt x="9066"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4" name="Oval 593"/>
          <p:cNvSpPr/>
          <p:nvPr/>
        </p:nvSpPr>
        <p:spPr>
          <a:xfrm>
            <a:off x="7667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5" name="Oval 594"/>
          <p:cNvSpPr/>
          <p:nvPr/>
        </p:nvSpPr>
        <p:spPr>
          <a:xfrm>
            <a:off x="16092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6" name="Oval 595"/>
          <p:cNvSpPr/>
          <p:nvPr/>
        </p:nvSpPr>
        <p:spPr>
          <a:xfrm>
            <a:off x="24518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7" name="Oval 596"/>
          <p:cNvSpPr/>
          <p:nvPr/>
        </p:nvSpPr>
        <p:spPr>
          <a:xfrm>
            <a:off x="32943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8" name="Oval 597"/>
          <p:cNvSpPr/>
          <p:nvPr/>
        </p:nvSpPr>
        <p:spPr>
          <a:xfrm>
            <a:off x="41368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99" name="Oval 598"/>
          <p:cNvSpPr/>
          <p:nvPr/>
        </p:nvSpPr>
        <p:spPr>
          <a:xfrm>
            <a:off x="49794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0" name="Oval 599"/>
          <p:cNvSpPr/>
          <p:nvPr/>
        </p:nvSpPr>
        <p:spPr>
          <a:xfrm>
            <a:off x="58219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1" name="Oval 600"/>
          <p:cNvSpPr/>
          <p:nvPr/>
        </p:nvSpPr>
        <p:spPr>
          <a:xfrm>
            <a:off x="834959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2" name="Oval 601"/>
          <p:cNvSpPr/>
          <p:nvPr/>
        </p:nvSpPr>
        <p:spPr>
          <a:xfrm>
            <a:off x="750705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3" name="Oval 602"/>
          <p:cNvSpPr/>
          <p:nvPr/>
        </p:nvSpPr>
        <p:spPr>
          <a:xfrm>
            <a:off x="1003467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4" name="Oval 603"/>
          <p:cNvSpPr/>
          <p:nvPr/>
        </p:nvSpPr>
        <p:spPr>
          <a:xfrm>
            <a:off x="919213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5" name="Oval 604"/>
          <p:cNvSpPr/>
          <p:nvPr/>
        </p:nvSpPr>
        <p:spPr>
          <a:xfrm>
            <a:off x="11719750"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6" name="Oval 605"/>
          <p:cNvSpPr/>
          <p:nvPr/>
        </p:nvSpPr>
        <p:spPr>
          <a:xfrm>
            <a:off x="10877211" y="331699"/>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7" name="Teardrop 3"/>
          <p:cNvSpPr/>
          <p:nvPr/>
        </p:nvSpPr>
        <p:spPr>
          <a:xfrm rot="5400000" flipH="1" flipV="1">
            <a:off x="60211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8" name="Teardrop 3"/>
          <p:cNvSpPr/>
          <p:nvPr/>
        </p:nvSpPr>
        <p:spPr>
          <a:xfrm rot="5400000" flipH="1" flipV="1">
            <a:off x="9659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09" name="Teardrop 3"/>
          <p:cNvSpPr/>
          <p:nvPr/>
        </p:nvSpPr>
        <p:spPr>
          <a:xfrm rot="5400000" flipH="1" flipV="1">
            <a:off x="18084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0" name="Teardrop 3"/>
          <p:cNvSpPr/>
          <p:nvPr/>
        </p:nvSpPr>
        <p:spPr>
          <a:xfrm rot="5400000" flipH="1" flipV="1">
            <a:off x="26510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1" name="Teardrop 3"/>
          <p:cNvSpPr/>
          <p:nvPr/>
        </p:nvSpPr>
        <p:spPr>
          <a:xfrm rot="5400000" flipH="1" flipV="1">
            <a:off x="34935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2" name="Teardrop 3"/>
          <p:cNvSpPr/>
          <p:nvPr/>
        </p:nvSpPr>
        <p:spPr>
          <a:xfrm rot="5400000" flipH="1" flipV="1">
            <a:off x="43361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3" name="Teardrop 3"/>
          <p:cNvSpPr/>
          <p:nvPr/>
        </p:nvSpPr>
        <p:spPr>
          <a:xfrm rot="5400000" flipH="1" flipV="1">
            <a:off x="51786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4" name="Teardrop 3"/>
          <p:cNvSpPr/>
          <p:nvPr/>
        </p:nvSpPr>
        <p:spPr>
          <a:xfrm rot="5400000" flipH="1" flipV="1">
            <a:off x="770626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5" name="Teardrop 3"/>
          <p:cNvSpPr/>
          <p:nvPr/>
        </p:nvSpPr>
        <p:spPr>
          <a:xfrm rot="5400000" flipH="1" flipV="1">
            <a:off x="686372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6" name="Teardrop 3"/>
          <p:cNvSpPr/>
          <p:nvPr/>
        </p:nvSpPr>
        <p:spPr>
          <a:xfrm rot="5400000" flipH="1" flipV="1">
            <a:off x="939134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7" name="Teardrop 3"/>
          <p:cNvSpPr/>
          <p:nvPr/>
        </p:nvSpPr>
        <p:spPr>
          <a:xfrm rot="5400000" flipH="1" flipV="1">
            <a:off x="85488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8" name="Teardrop 3"/>
          <p:cNvSpPr/>
          <p:nvPr/>
        </p:nvSpPr>
        <p:spPr>
          <a:xfrm rot="5400000" flipH="1" flipV="1">
            <a:off x="11076421"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9" name="Teardrop 3"/>
          <p:cNvSpPr/>
          <p:nvPr/>
        </p:nvSpPr>
        <p:spPr>
          <a:xfrm rot="5400000" flipH="1" flipV="1">
            <a:off x="1023388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0" name="Teardrop 3"/>
          <p:cNvSpPr/>
          <p:nvPr/>
        </p:nvSpPr>
        <p:spPr>
          <a:xfrm rot="5400000" flipH="1" flipV="1">
            <a:off x="123402" y="53022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1" name="Teardrop 3"/>
          <p:cNvSpPr/>
          <p:nvPr/>
        </p:nvSpPr>
        <p:spPr>
          <a:xfrm rot="5400000" flipH="1" flipV="1">
            <a:off x="11760003" y="685578"/>
            <a:ext cx="595780" cy="268215"/>
          </a:xfrm>
          <a:custGeom>
            <a:avLst/>
            <a:gdLst/>
            <a:ahLst/>
            <a:cxnLst/>
            <a:rect l="l" t="t" r="r" b="b"/>
            <a:pathLst>
              <a:path w="595780"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1" y="73244"/>
                  <a:pt x="354103" y="113792"/>
                  <a:pt x="354103" y="163811"/>
                </a:cubicBezTo>
                <a:cubicBezTo>
                  <a:pt x="354469"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0"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0"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2" name="Oval 621"/>
          <p:cNvSpPr/>
          <p:nvPr/>
        </p:nvSpPr>
        <p:spPr>
          <a:xfrm>
            <a:off x="70866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3" name="Oval 622"/>
          <p:cNvSpPr/>
          <p:nvPr/>
        </p:nvSpPr>
        <p:spPr>
          <a:xfrm>
            <a:off x="3463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4" name="Oval 623"/>
          <p:cNvSpPr/>
          <p:nvPr/>
        </p:nvSpPr>
        <p:spPr>
          <a:xfrm>
            <a:off x="11888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5" name="Oval 624"/>
          <p:cNvSpPr/>
          <p:nvPr/>
        </p:nvSpPr>
        <p:spPr>
          <a:xfrm>
            <a:off x="20314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6" name="Oval 625"/>
          <p:cNvSpPr/>
          <p:nvPr/>
        </p:nvSpPr>
        <p:spPr>
          <a:xfrm>
            <a:off x="28739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7" name="Oval 626"/>
          <p:cNvSpPr/>
          <p:nvPr/>
        </p:nvSpPr>
        <p:spPr>
          <a:xfrm>
            <a:off x="37164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8" name="Oval 627"/>
          <p:cNvSpPr/>
          <p:nvPr/>
        </p:nvSpPr>
        <p:spPr>
          <a:xfrm>
            <a:off x="45590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9" name="Oval 628"/>
          <p:cNvSpPr/>
          <p:nvPr/>
        </p:nvSpPr>
        <p:spPr>
          <a:xfrm>
            <a:off x="54015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0" name="Oval 629"/>
          <p:cNvSpPr/>
          <p:nvPr/>
        </p:nvSpPr>
        <p:spPr>
          <a:xfrm>
            <a:off x="62441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1" name="Oval 630"/>
          <p:cNvSpPr/>
          <p:nvPr/>
        </p:nvSpPr>
        <p:spPr>
          <a:xfrm>
            <a:off x="877173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2" name="Oval 631"/>
          <p:cNvSpPr/>
          <p:nvPr/>
        </p:nvSpPr>
        <p:spPr>
          <a:xfrm>
            <a:off x="792919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3" name="Oval 632"/>
          <p:cNvSpPr/>
          <p:nvPr/>
        </p:nvSpPr>
        <p:spPr>
          <a:xfrm>
            <a:off x="1045681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4" name="Oval 633"/>
          <p:cNvSpPr/>
          <p:nvPr/>
        </p:nvSpPr>
        <p:spPr>
          <a:xfrm>
            <a:off x="961427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5" name="Oval 860"/>
          <p:cNvSpPr/>
          <p:nvPr/>
        </p:nvSpPr>
        <p:spPr>
          <a:xfrm>
            <a:off x="12141892" y="758852"/>
            <a:ext cx="50109" cy="3538433"/>
          </a:xfrm>
          <a:custGeom>
            <a:avLst/>
            <a:gdLst/>
            <a:ahLst/>
            <a:cxnLst/>
            <a:rect l="l" t="t" r="r" b="b"/>
            <a:pathLst>
              <a:path w="50109" h="3538433">
                <a:moveTo>
                  <a:pt x="50109" y="3384355"/>
                </a:moveTo>
                <a:lnTo>
                  <a:pt x="50109" y="3538433"/>
                </a:lnTo>
                <a:cubicBezTo>
                  <a:pt x="20497" y="3525461"/>
                  <a:pt x="0" y="3495821"/>
                  <a:pt x="0" y="3461394"/>
                </a:cubicBezTo>
                <a:cubicBezTo>
                  <a:pt x="0" y="3426967"/>
                  <a:pt x="20497" y="3397327"/>
                  <a:pt x="50109" y="3384355"/>
                </a:cubicBezTo>
                <a:close/>
                <a:moveTo>
                  <a:pt x="50109" y="2538350"/>
                </a:moveTo>
                <a:lnTo>
                  <a:pt x="50109" y="2692428"/>
                </a:lnTo>
                <a:cubicBezTo>
                  <a:pt x="20497" y="2679456"/>
                  <a:pt x="0" y="2649816"/>
                  <a:pt x="0" y="2615389"/>
                </a:cubicBezTo>
                <a:cubicBezTo>
                  <a:pt x="0" y="2580962"/>
                  <a:pt x="20497" y="2551322"/>
                  <a:pt x="50109" y="2538350"/>
                </a:cubicBezTo>
                <a:close/>
                <a:moveTo>
                  <a:pt x="50109" y="1688095"/>
                </a:moveTo>
                <a:lnTo>
                  <a:pt x="50109" y="1842173"/>
                </a:lnTo>
                <a:cubicBezTo>
                  <a:pt x="20497" y="1829201"/>
                  <a:pt x="0" y="1799561"/>
                  <a:pt x="0" y="1765134"/>
                </a:cubicBezTo>
                <a:cubicBezTo>
                  <a:pt x="0" y="1730707"/>
                  <a:pt x="20497" y="1701067"/>
                  <a:pt x="50109" y="1688095"/>
                </a:cubicBezTo>
                <a:close/>
                <a:moveTo>
                  <a:pt x="50109" y="845498"/>
                </a:moveTo>
                <a:lnTo>
                  <a:pt x="50109" y="999576"/>
                </a:lnTo>
                <a:cubicBezTo>
                  <a:pt x="20497" y="986604"/>
                  <a:pt x="0" y="956964"/>
                  <a:pt x="0" y="922537"/>
                </a:cubicBezTo>
                <a:cubicBezTo>
                  <a:pt x="0" y="888110"/>
                  <a:pt x="20497" y="858470"/>
                  <a:pt x="50109" y="845498"/>
                </a:cubicBezTo>
                <a:close/>
                <a:moveTo>
                  <a:pt x="50109" y="0"/>
                </a:moveTo>
                <a:lnTo>
                  <a:pt x="50109" y="154078"/>
                </a:lnTo>
                <a:cubicBezTo>
                  <a:pt x="20497" y="141106"/>
                  <a:pt x="0" y="111466"/>
                  <a:pt x="0" y="77039"/>
                </a:cubicBezTo>
                <a:cubicBezTo>
                  <a:pt x="0" y="42612"/>
                  <a:pt x="20497" y="12972"/>
                  <a:pt x="5010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6" name="Oval 635"/>
          <p:cNvSpPr/>
          <p:nvPr/>
        </p:nvSpPr>
        <p:spPr>
          <a:xfrm>
            <a:off x="11299353" y="75101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7" name="Teardrop 3"/>
          <p:cNvSpPr/>
          <p:nvPr/>
        </p:nvSpPr>
        <p:spPr>
          <a:xfrm rot="5400000" flipH="1" flipV="1">
            <a:off x="617401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8" name="Teardrop 3"/>
          <p:cNvSpPr/>
          <p:nvPr/>
        </p:nvSpPr>
        <p:spPr>
          <a:xfrm rot="5400000" flipH="1" flipV="1">
            <a:off x="11187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699"/>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8"/>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9" name="Teardrop 3"/>
          <p:cNvSpPr/>
          <p:nvPr/>
        </p:nvSpPr>
        <p:spPr>
          <a:xfrm rot="5400000" flipH="1" flipV="1">
            <a:off x="19613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4"/>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0" name="Teardrop 3"/>
          <p:cNvSpPr/>
          <p:nvPr/>
        </p:nvSpPr>
        <p:spPr>
          <a:xfrm rot="5400000" flipH="1" flipV="1">
            <a:off x="280385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1" name="Teardrop 3"/>
          <p:cNvSpPr/>
          <p:nvPr/>
        </p:nvSpPr>
        <p:spPr>
          <a:xfrm rot="5400000" flipH="1" flipV="1">
            <a:off x="364639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1"/>
                </a:cubicBezTo>
                <a:cubicBezTo>
                  <a:pt x="100880" y="366700"/>
                  <a:pt x="130228" y="350981"/>
                  <a:pt x="163247" y="350981"/>
                </a:cubicBezTo>
                <a:cubicBezTo>
                  <a:pt x="186137" y="351421"/>
                  <a:pt x="201262" y="348532"/>
                  <a:pt x="211354" y="336664"/>
                </a:cubicBezTo>
                <a:cubicBezTo>
                  <a:pt x="212796" y="334968"/>
                  <a:pt x="214135" y="333090"/>
                  <a:pt x="215380" y="331011"/>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8"/>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2"/>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5"/>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5"/>
                  <a:pt x="61434" y="178458"/>
                  <a:pt x="61434" y="159855"/>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2" name="Teardrop 3"/>
          <p:cNvSpPr/>
          <p:nvPr/>
        </p:nvSpPr>
        <p:spPr>
          <a:xfrm rot="5400000" flipH="1" flipV="1">
            <a:off x="448893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3" name="Teardrop 3"/>
          <p:cNvSpPr/>
          <p:nvPr/>
        </p:nvSpPr>
        <p:spPr>
          <a:xfrm rot="5400000" flipH="1" flipV="1">
            <a:off x="533147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4" name="Teardrop 3"/>
          <p:cNvSpPr/>
          <p:nvPr/>
        </p:nvSpPr>
        <p:spPr>
          <a:xfrm rot="5400000" flipH="1" flipV="1">
            <a:off x="785909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8"/>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5" name="Teardrop 3"/>
          <p:cNvSpPr/>
          <p:nvPr/>
        </p:nvSpPr>
        <p:spPr>
          <a:xfrm rot="5400000" flipH="1" flipV="1">
            <a:off x="7016553" y="-163077"/>
            <a:ext cx="306986" cy="612648"/>
          </a:xfrm>
          <a:custGeom>
            <a:avLst/>
            <a:gdLst/>
            <a:ahLst/>
            <a:cxnLst/>
            <a:rect l="l" t="t" r="r" b="b"/>
            <a:pathLst>
              <a:path w="306986" h="612648">
                <a:moveTo>
                  <a:pt x="215380" y="331012"/>
                </a:moveTo>
                <a:cubicBezTo>
                  <a:pt x="210766" y="314775"/>
                  <a:pt x="210686" y="297561"/>
                  <a:pt x="215167" y="281312"/>
                </a:cubicBezTo>
                <a:cubicBezTo>
                  <a:pt x="205209" y="264960"/>
                  <a:pt x="189231" y="261169"/>
                  <a:pt x="163247" y="261668"/>
                </a:cubicBezTo>
                <a:cubicBezTo>
                  <a:pt x="130240" y="261668"/>
                  <a:pt x="100901" y="245961"/>
                  <a:pt x="82612" y="221373"/>
                </a:cubicBezTo>
                <a:cubicBezTo>
                  <a:pt x="66104" y="224383"/>
                  <a:pt x="50483" y="232539"/>
                  <a:pt x="37722" y="245300"/>
                </a:cubicBezTo>
                <a:cubicBezTo>
                  <a:pt x="20815" y="262208"/>
                  <a:pt x="11990" y="284137"/>
                  <a:pt x="11501" y="306292"/>
                </a:cubicBezTo>
                <a:lnTo>
                  <a:pt x="96667" y="306292"/>
                </a:lnTo>
                <a:lnTo>
                  <a:pt x="96667" y="306356"/>
                </a:lnTo>
                <a:lnTo>
                  <a:pt x="11501" y="306356"/>
                </a:lnTo>
                <a:cubicBezTo>
                  <a:pt x="11989" y="328512"/>
                  <a:pt x="20815" y="350441"/>
                  <a:pt x="37722" y="367348"/>
                </a:cubicBezTo>
                <a:cubicBezTo>
                  <a:pt x="50477" y="380104"/>
                  <a:pt x="66091" y="388259"/>
                  <a:pt x="82591" y="391302"/>
                </a:cubicBezTo>
                <a:cubicBezTo>
                  <a:pt x="100880" y="366700"/>
                  <a:pt x="130228" y="350982"/>
                  <a:pt x="163247" y="350982"/>
                </a:cubicBezTo>
                <a:cubicBezTo>
                  <a:pt x="186137" y="351421"/>
                  <a:pt x="201262" y="348532"/>
                  <a:pt x="211354" y="336664"/>
                </a:cubicBezTo>
                <a:cubicBezTo>
                  <a:pt x="212796" y="334969"/>
                  <a:pt x="214135" y="333090"/>
                  <a:pt x="215380" y="331012"/>
                </a:cubicBezTo>
                <a:close/>
                <a:moveTo>
                  <a:pt x="239385" y="239431"/>
                </a:moveTo>
                <a:lnTo>
                  <a:pt x="97830" y="97876"/>
                </a:lnTo>
                <a:cubicBezTo>
                  <a:pt x="82509" y="113888"/>
                  <a:pt x="73243" y="135634"/>
                  <a:pt x="73243" y="159545"/>
                </a:cubicBezTo>
                <a:cubicBezTo>
                  <a:pt x="73243" y="209563"/>
                  <a:pt x="113791" y="250112"/>
                  <a:pt x="163810" y="250112"/>
                </a:cubicBezTo>
                <a:cubicBezTo>
                  <a:pt x="182888" y="249746"/>
                  <a:pt x="207035" y="254980"/>
                  <a:pt x="219892" y="268141"/>
                </a:cubicBezTo>
                <a:cubicBezTo>
                  <a:pt x="224319" y="257687"/>
                  <a:pt x="230870" y="247949"/>
                  <a:pt x="239385" y="239431"/>
                </a:cubicBezTo>
                <a:close/>
                <a:moveTo>
                  <a:pt x="239386" y="373218"/>
                </a:moveTo>
                <a:cubicBezTo>
                  <a:pt x="230866" y="364697"/>
                  <a:pt x="224313" y="354954"/>
                  <a:pt x="219944" y="344457"/>
                </a:cubicBezTo>
                <a:cubicBezTo>
                  <a:pt x="207099" y="357655"/>
                  <a:pt x="182914" y="362904"/>
                  <a:pt x="163810" y="362538"/>
                </a:cubicBezTo>
                <a:cubicBezTo>
                  <a:pt x="113791" y="362537"/>
                  <a:pt x="73243" y="403086"/>
                  <a:pt x="73243" y="453105"/>
                </a:cubicBezTo>
                <a:cubicBezTo>
                  <a:pt x="73243" y="477015"/>
                  <a:pt x="82509" y="498762"/>
                  <a:pt x="97830" y="514773"/>
                </a:cubicBezTo>
                <a:close/>
                <a:moveTo>
                  <a:pt x="268140" y="219893"/>
                </a:moveTo>
                <a:cubicBezTo>
                  <a:pt x="254980" y="207035"/>
                  <a:pt x="249745" y="182889"/>
                  <a:pt x="250111" y="163811"/>
                </a:cubicBezTo>
                <a:cubicBezTo>
                  <a:pt x="250111" y="113793"/>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9"/>
                </a:lnTo>
                <a:cubicBezTo>
                  <a:pt x="113887" y="530139"/>
                  <a:pt x="135634" y="539405"/>
                  <a:pt x="159544" y="539405"/>
                </a:cubicBezTo>
                <a:cubicBezTo>
                  <a:pt x="184553" y="539405"/>
                  <a:pt x="207195" y="529268"/>
                  <a:pt x="223584" y="512879"/>
                </a:cubicBezTo>
                <a:cubicBezTo>
                  <a:pt x="239974" y="496489"/>
                  <a:pt x="250111" y="473848"/>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8"/>
                </a:lnTo>
                <a:lnTo>
                  <a:pt x="306292" y="96667"/>
                </a:lnTo>
                <a:lnTo>
                  <a:pt x="306292" y="11501"/>
                </a:lnTo>
                <a:cubicBezTo>
                  <a:pt x="284137" y="11990"/>
                  <a:pt x="262207" y="20815"/>
                  <a:pt x="245300" y="37722"/>
                </a:cubicBezTo>
                <a:cubicBezTo>
                  <a:pt x="232539" y="50484"/>
                  <a:pt x="224382" y="66106"/>
                  <a:pt x="221373" y="82614"/>
                </a:cubicBezTo>
                <a:cubicBezTo>
                  <a:pt x="245960" y="100903"/>
                  <a:pt x="261667" y="130241"/>
                  <a:pt x="261667" y="163248"/>
                </a:cubicBezTo>
                <a:cubicBezTo>
                  <a:pt x="261168" y="189232"/>
                  <a:pt x="264959" y="205210"/>
                  <a:pt x="281311" y="215168"/>
                </a:cubicBezTo>
                <a:lnTo>
                  <a:pt x="306986" y="215277"/>
                </a:lnTo>
                <a:lnTo>
                  <a:pt x="306986" y="221929"/>
                </a:lnTo>
                <a:cubicBezTo>
                  <a:pt x="285145" y="221632"/>
                  <a:pt x="263250" y="229877"/>
                  <a:pt x="246580" y="246536"/>
                </a:cubicBezTo>
                <a:lnTo>
                  <a:pt x="254808" y="254763"/>
                </a:lnTo>
                <a:cubicBezTo>
                  <a:pt x="254801" y="254772"/>
                  <a:pt x="254793" y="254779"/>
                  <a:pt x="254786" y="254787"/>
                </a:cubicBezTo>
                <a:cubicBezTo>
                  <a:pt x="254778" y="254794"/>
                  <a:pt x="254771" y="254802"/>
                  <a:pt x="254763" y="254808"/>
                </a:cubicBezTo>
                <a:lnTo>
                  <a:pt x="246535" y="246581"/>
                </a:lnTo>
                <a:cubicBezTo>
                  <a:pt x="213554" y="279582"/>
                  <a:pt x="213554" y="333067"/>
                  <a:pt x="246535" y="366068"/>
                </a:cubicBezTo>
                <a:lnTo>
                  <a:pt x="254763" y="357841"/>
                </a:lnTo>
                <a:cubicBezTo>
                  <a:pt x="254771" y="357848"/>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4"/>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4"/>
                  <a:pt x="284136" y="600659"/>
                  <a:pt x="306292" y="601147"/>
                </a:cubicBezTo>
                <a:lnTo>
                  <a:pt x="306292" y="515981"/>
                </a:lnTo>
                <a:lnTo>
                  <a:pt x="306356" y="515982"/>
                </a:lnTo>
                <a:lnTo>
                  <a:pt x="306356" y="601147"/>
                </a:lnTo>
                <a:lnTo>
                  <a:pt x="306986" y="601012"/>
                </a:lnTo>
                <a:lnTo>
                  <a:pt x="306986" y="612510"/>
                </a:lnTo>
                <a:cubicBezTo>
                  <a:pt x="306767" y="612641"/>
                  <a:pt x="306546" y="612645"/>
                  <a:pt x="306324" y="612648"/>
                </a:cubicBezTo>
                <a:cubicBezTo>
                  <a:pt x="281070" y="612257"/>
                  <a:pt x="255999" y="602326"/>
                  <a:pt x="236731" y="583058"/>
                </a:cubicBezTo>
                <a:cubicBezTo>
                  <a:pt x="223570" y="569897"/>
                  <a:pt x="214766" y="554031"/>
                  <a:pt x="210610" y="537175"/>
                </a:cubicBezTo>
                <a:cubicBezTo>
                  <a:pt x="195839" y="546241"/>
                  <a:pt x="178427" y="551215"/>
                  <a:pt x="159854" y="551215"/>
                </a:cubicBezTo>
                <a:cubicBezTo>
                  <a:pt x="132604" y="551215"/>
                  <a:pt x="107854" y="540509"/>
                  <a:pt x="89720" y="522928"/>
                </a:cubicBezTo>
                <a:lnTo>
                  <a:pt x="89720" y="522928"/>
                </a:lnTo>
                <a:cubicBezTo>
                  <a:pt x="72139" y="504795"/>
                  <a:pt x="61434" y="480045"/>
                  <a:pt x="61434" y="452795"/>
                </a:cubicBezTo>
                <a:cubicBezTo>
                  <a:pt x="61434" y="434222"/>
                  <a:pt x="66407" y="416810"/>
                  <a:pt x="75474" y="402038"/>
                </a:cubicBezTo>
                <a:cubicBezTo>
                  <a:pt x="58618" y="397882"/>
                  <a:pt x="42751" y="389078"/>
                  <a:pt x="29591" y="375918"/>
                </a:cubicBezTo>
                <a:cubicBezTo>
                  <a:pt x="10322" y="356649"/>
                  <a:pt x="391" y="331578"/>
                  <a:pt x="0" y="306324"/>
                </a:cubicBezTo>
                <a:lnTo>
                  <a:pt x="0" y="306324"/>
                </a:lnTo>
                <a:cubicBezTo>
                  <a:pt x="391" y="281070"/>
                  <a:pt x="10322" y="256000"/>
                  <a:pt x="29591" y="236731"/>
                </a:cubicBezTo>
                <a:cubicBezTo>
                  <a:pt x="42758" y="223564"/>
                  <a:pt x="58634" y="214757"/>
                  <a:pt x="75514" y="210684"/>
                </a:cubicBezTo>
                <a:cubicBezTo>
                  <a:pt x="66423" y="195896"/>
                  <a:pt x="61434" y="178458"/>
                  <a:pt x="61434" y="159855"/>
                </a:cubicBezTo>
                <a:cubicBezTo>
                  <a:pt x="61434" y="132604"/>
                  <a:pt x="72139" y="107855"/>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6" name="Teardrop 3"/>
          <p:cNvSpPr/>
          <p:nvPr/>
        </p:nvSpPr>
        <p:spPr>
          <a:xfrm rot="5400000" flipH="1" flipV="1">
            <a:off x="954417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90"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7" name="Teardrop 3"/>
          <p:cNvSpPr/>
          <p:nvPr/>
        </p:nvSpPr>
        <p:spPr>
          <a:xfrm rot="5400000" flipH="1" flipV="1">
            <a:off x="87016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8" name="Teardrop 3"/>
          <p:cNvSpPr/>
          <p:nvPr/>
        </p:nvSpPr>
        <p:spPr>
          <a:xfrm rot="5400000" flipH="1" flipV="1">
            <a:off x="11229252"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9" name="Teardrop 3"/>
          <p:cNvSpPr/>
          <p:nvPr/>
        </p:nvSpPr>
        <p:spPr>
          <a:xfrm rot="5400000" flipH="1" flipV="1">
            <a:off x="1038671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7"/>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2"/>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2"/>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3"/>
                </a:cubicBezTo>
                <a:cubicBezTo>
                  <a:pt x="245960" y="100902"/>
                  <a:pt x="261667" y="130241"/>
                  <a:pt x="261667" y="163248"/>
                </a:cubicBezTo>
                <a:cubicBezTo>
                  <a:pt x="261168" y="189232"/>
                  <a:pt x="264959" y="205210"/>
                  <a:pt x="281311" y="215167"/>
                </a:cubicBezTo>
                <a:lnTo>
                  <a:pt x="306986" y="215277"/>
                </a:lnTo>
                <a:lnTo>
                  <a:pt x="306986" y="221928"/>
                </a:lnTo>
                <a:cubicBezTo>
                  <a:pt x="285145" y="221632"/>
                  <a:pt x="263250" y="229876"/>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3"/>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5"/>
                  <a:pt x="306324" y="612648"/>
                </a:cubicBez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0" name="Teardrop 3"/>
          <p:cNvSpPr/>
          <p:nvPr/>
        </p:nvSpPr>
        <p:spPr>
          <a:xfrm rot="5400000" flipH="1" flipV="1">
            <a:off x="276233" y="-163077"/>
            <a:ext cx="306986" cy="612648"/>
          </a:xfrm>
          <a:custGeom>
            <a:avLst/>
            <a:gdLst/>
            <a:ahLst/>
            <a:cxnLst/>
            <a:rect l="l" t="t" r="r" b="b"/>
            <a:pathLst>
              <a:path w="306986" h="612648">
                <a:moveTo>
                  <a:pt x="215380" y="331011"/>
                </a:moveTo>
                <a:cubicBezTo>
                  <a:pt x="210766" y="314774"/>
                  <a:pt x="210686" y="297561"/>
                  <a:pt x="215167" y="281312"/>
                </a:cubicBezTo>
                <a:cubicBezTo>
                  <a:pt x="205209" y="264959"/>
                  <a:pt x="189231" y="261169"/>
                  <a:pt x="163247" y="261668"/>
                </a:cubicBezTo>
                <a:cubicBezTo>
                  <a:pt x="130240" y="261668"/>
                  <a:pt x="100901" y="245961"/>
                  <a:pt x="82612" y="221373"/>
                </a:cubicBezTo>
                <a:cubicBezTo>
                  <a:pt x="66104" y="224382"/>
                  <a:pt x="50483" y="232539"/>
                  <a:pt x="37722" y="245300"/>
                </a:cubicBezTo>
                <a:cubicBezTo>
                  <a:pt x="20815" y="262208"/>
                  <a:pt x="11990" y="284136"/>
                  <a:pt x="11501" y="306292"/>
                </a:cubicBezTo>
                <a:lnTo>
                  <a:pt x="96667" y="306292"/>
                </a:lnTo>
                <a:lnTo>
                  <a:pt x="96667" y="306356"/>
                </a:lnTo>
                <a:lnTo>
                  <a:pt x="11501" y="306356"/>
                </a:lnTo>
                <a:cubicBezTo>
                  <a:pt x="11989" y="328512"/>
                  <a:pt x="20815" y="350441"/>
                  <a:pt x="37722" y="367348"/>
                </a:cubicBezTo>
                <a:cubicBezTo>
                  <a:pt x="50477" y="380103"/>
                  <a:pt x="66091" y="388259"/>
                  <a:pt x="82591" y="391301"/>
                </a:cubicBezTo>
                <a:cubicBezTo>
                  <a:pt x="100880" y="366699"/>
                  <a:pt x="130228" y="350981"/>
                  <a:pt x="163247" y="350981"/>
                </a:cubicBezTo>
                <a:cubicBezTo>
                  <a:pt x="186137" y="351420"/>
                  <a:pt x="201262" y="348532"/>
                  <a:pt x="211354" y="336664"/>
                </a:cubicBezTo>
                <a:cubicBezTo>
                  <a:pt x="212796" y="334968"/>
                  <a:pt x="214135" y="333090"/>
                  <a:pt x="215380" y="331011"/>
                </a:cubicBezTo>
                <a:close/>
                <a:moveTo>
                  <a:pt x="239385" y="239431"/>
                </a:moveTo>
                <a:lnTo>
                  <a:pt x="97830" y="97876"/>
                </a:lnTo>
                <a:cubicBezTo>
                  <a:pt x="82509" y="113887"/>
                  <a:pt x="73243" y="135634"/>
                  <a:pt x="73243" y="159544"/>
                </a:cubicBezTo>
                <a:cubicBezTo>
                  <a:pt x="73243" y="209563"/>
                  <a:pt x="113791" y="250112"/>
                  <a:pt x="163810" y="250112"/>
                </a:cubicBezTo>
                <a:cubicBezTo>
                  <a:pt x="182888" y="249746"/>
                  <a:pt x="207035" y="254980"/>
                  <a:pt x="219892" y="268141"/>
                </a:cubicBezTo>
                <a:cubicBezTo>
                  <a:pt x="224319" y="257686"/>
                  <a:pt x="230870" y="247948"/>
                  <a:pt x="239385" y="239431"/>
                </a:cubicBezTo>
                <a:close/>
                <a:moveTo>
                  <a:pt x="239386" y="373218"/>
                </a:moveTo>
                <a:cubicBezTo>
                  <a:pt x="230866" y="364697"/>
                  <a:pt x="224313" y="354954"/>
                  <a:pt x="219944" y="344457"/>
                </a:cubicBezTo>
                <a:cubicBezTo>
                  <a:pt x="207099" y="357655"/>
                  <a:pt x="182914" y="362904"/>
                  <a:pt x="163810" y="362537"/>
                </a:cubicBezTo>
                <a:cubicBezTo>
                  <a:pt x="113791" y="362537"/>
                  <a:pt x="73243" y="403086"/>
                  <a:pt x="73243" y="453104"/>
                </a:cubicBezTo>
                <a:cubicBezTo>
                  <a:pt x="73243" y="477015"/>
                  <a:pt x="82509" y="498761"/>
                  <a:pt x="97830" y="514773"/>
                </a:cubicBezTo>
                <a:close/>
                <a:moveTo>
                  <a:pt x="268140" y="219893"/>
                </a:moveTo>
                <a:cubicBezTo>
                  <a:pt x="254980" y="207035"/>
                  <a:pt x="249745" y="182889"/>
                  <a:pt x="250111" y="163811"/>
                </a:cubicBezTo>
                <a:cubicBezTo>
                  <a:pt x="250111" y="113792"/>
                  <a:pt x="209563" y="73244"/>
                  <a:pt x="159544" y="73244"/>
                </a:cubicBezTo>
                <a:cubicBezTo>
                  <a:pt x="135634" y="73244"/>
                  <a:pt x="113887" y="82510"/>
                  <a:pt x="97875" y="97831"/>
                </a:cubicBezTo>
                <a:lnTo>
                  <a:pt x="239430" y="239386"/>
                </a:lnTo>
                <a:cubicBezTo>
                  <a:pt x="247948" y="230871"/>
                  <a:pt x="257686" y="224320"/>
                  <a:pt x="268140" y="219893"/>
                </a:cubicBezTo>
                <a:close/>
                <a:moveTo>
                  <a:pt x="268191" y="392705"/>
                </a:moveTo>
                <a:cubicBezTo>
                  <a:pt x="257695" y="388335"/>
                  <a:pt x="247952" y="381782"/>
                  <a:pt x="239431" y="373263"/>
                </a:cubicBezTo>
                <a:lnTo>
                  <a:pt x="97875" y="514818"/>
                </a:lnTo>
                <a:cubicBezTo>
                  <a:pt x="113887" y="530139"/>
                  <a:pt x="135634" y="539405"/>
                  <a:pt x="159544" y="539405"/>
                </a:cubicBezTo>
                <a:cubicBezTo>
                  <a:pt x="184553" y="539405"/>
                  <a:pt x="207195" y="529268"/>
                  <a:pt x="223584" y="512879"/>
                </a:cubicBezTo>
                <a:cubicBezTo>
                  <a:pt x="239974" y="496489"/>
                  <a:pt x="250111" y="473847"/>
                  <a:pt x="250111" y="448838"/>
                </a:cubicBezTo>
                <a:cubicBezTo>
                  <a:pt x="249745" y="429735"/>
                  <a:pt x="254994" y="405550"/>
                  <a:pt x="268191" y="392705"/>
                </a:cubicBezTo>
                <a:close/>
                <a:moveTo>
                  <a:pt x="306986" y="138"/>
                </a:moveTo>
                <a:lnTo>
                  <a:pt x="306986" y="11636"/>
                </a:lnTo>
                <a:cubicBezTo>
                  <a:pt x="306778" y="11511"/>
                  <a:pt x="306567" y="11506"/>
                  <a:pt x="306356" y="11501"/>
                </a:cubicBezTo>
                <a:lnTo>
                  <a:pt x="306356" y="96667"/>
                </a:lnTo>
                <a:lnTo>
                  <a:pt x="306292" y="96667"/>
                </a:lnTo>
                <a:lnTo>
                  <a:pt x="306292" y="11501"/>
                </a:lnTo>
                <a:cubicBezTo>
                  <a:pt x="284137" y="11990"/>
                  <a:pt x="262207" y="20815"/>
                  <a:pt x="245300" y="37722"/>
                </a:cubicBezTo>
                <a:cubicBezTo>
                  <a:pt x="232539" y="50483"/>
                  <a:pt x="224382" y="66105"/>
                  <a:pt x="221373" y="82614"/>
                </a:cubicBezTo>
                <a:cubicBezTo>
                  <a:pt x="245960" y="100902"/>
                  <a:pt x="261667" y="130241"/>
                  <a:pt x="261667" y="163248"/>
                </a:cubicBezTo>
                <a:cubicBezTo>
                  <a:pt x="261168" y="189232"/>
                  <a:pt x="264959" y="205210"/>
                  <a:pt x="281311" y="215167"/>
                </a:cubicBezTo>
                <a:lnTo>
                  <a:pt x="306986" y="215277"/>
                </a:lnTo>
                <a:lnTo>
                  <a:pt x="306986" y="221929"/>
                </a:lnTo>
                <a:cubicBezTo>
                  <a:pt x="285145" y="221632"/>
                  <a:pt x="263250" y="229877"/>
                  <a:pt x="246580" y="246536"/>
                </a:cubicBezTo>
                <a:lnTo>
                  <a:pt x="254808" y="254763"/>
                </a:lnTo>
                <a:cubicBezTo>
                  <a:pt x="254801" y="254771"/>
                  <a:pt x="254793" y="254779"/>
                  <a:pt x="254786" y="254786"/>
                </a:cubicBezTo>
                <a:cubicBezTo>
                  <a:pt x="254778" y="254794"/>
                  <a:pt x="254771" y="254801"/>
                  <a:pt x="254763" y="254808"/>
                </a:cubicBezTo>
                <a:lnTo>
                  <a:pt x="246535" y="246581"/>
                </a:lnTo>
                <a:cubicBezTo>
                  <a:pt x="213554" y="279582"/>
                  <a:pt x="213554" y="333067"/>
                  <a:pt x="246535" y="366068"/>
                </a:cubicBezTo>
                <a:lnTo>
                  <a:pt x="254763" y="357841"/>
                </a:lnTo>
                <a:cubicBezTo>
                  <a:pt x="254771" y="357847"/>
                  <a:pt x="254778" y="357855"/>
                  <a:pt x="254786" y="357863"/>
                </a:cubicBezTo>
                <a:lnTo>
                  <a:pt x="254808" y="357886"/>
                </a:lnTo>
                <a:lnTo>
                  <a:pt x="246580" y="366113"/>
                </a:lnTo>
                <a:cubicBezTo>
                  <a:pt x="263250" y="382773"/>
                  <a:pt x="285145" y="391017"/>
                  <a:pt x="306986" y="390721"/>
                </a:cubicBezTo>
                <a:lnTo>
                  <a:pt x="306986" y="397378"/>
                </a:lnTo>
                <a:cubicBezTo>
                  <a:pt x="298457" y="400796"/>
                  <a:pt x="289920" y="399622"/>
                  <a:pt x="281637" y="397269"/>
                </a:cubicBezTo>
                <a:cubicBezTo>
                  <a:pt x="265010" y="407223"/>
                  <a:pt x="261165" y="423242"/>
                  <a:pt x="261667" y="449401"/>
                </a:cubicBezTo>
                <a:cubicBezTo>
                  <a:pt x="261667" y="477516"/>
                  <a:pt x="250271" y="502969"/>
                  <a:pt x="231847" y="521394"/>
                </a:cubicBezTo>
                <a:lnTo>
                  <a:pt x="221347" y="530057"/>
                </a:lnTo>
                <a:cubicBezTo>
                  <a:pt x="224389" y="546557"/>
                  <a:pt x="232545" y="562171"/>
                  <a:pt x="245300" y="574926"/>
                </a:cubicBezTo>
                <a:cubicBezTo>
                  <a:pt x="262207" y="591833"/>
                  <a:pt x="284136" y="600659"/>
                  <a:pt x="306292" y="601147"/>
                </a:cubicBezTo>
                <a:lnTo>
                  <a:pt x="306292" y="515981"/>
                </a:lnTo>
                <a:lnTo>
                  <a:pt x="306356" y="515981"/>
                </a:lnTo>
                <a:lnTo>
                  <a:pt x="306356" y="601147"/>
                </a:lnTo>
                <a:lnTo>
                  <a:pt x="306986" y="601012"/>
                </a:lnTo>
                <a:lnTo>
                  <a:pt x="306986" y="612510"/>
                </a:lnTo>
                <a:cubicBezTo>
                  <a:pt x="306767" y="612640"/>
                  <a:pt x="306546" y="612644"/>
                  <a:pt x="306324" y="612648"/>
                </a:cubicBezTo>
                <a:lnTo>
                  <a:pt x="306324" y="612648"/>
                </a:lnTo>
                <a:cubicBezTo>
                  <a:pt x="281070" y="612257"/>
                  <a:pt x="255999" y="602326"/>
                  <a:pt x="236731" y="583057"/>
                </a:cubicBezTo>
                <a:cubicBezTo>
                  <a:pt x="223570" y="569897"/>
                  <a:pt x="214766" y="554030"/>
                  <a:pt x="210610" y="537174"/>
                </a:cubicBezTo>
                <a:cubicBezTo>
                  <a:pt x="195839" y="546241"/>
                  <a:pt x="178427" y="551214"/>
                  <a:pt x="159854" y="551214"/>
                </a:cubicBezTo>
                <a:cubicBezTo>
                  <a:pt x="132604" y="551214"/>
                  <a:pt x="107854" y="540509"/>
                  <a:pt x="89720" y="522928"/>
                </a:cubicBezTo>
                <a:lnTo>
                  <a:pt x="89720" y="522928"/>
                </a:lnTo>
                <a:cubicBezTo>
                  <a:pt x="72139" y="504795"/>
                  <a:pt x="61434" y="480045"/>
                  <a:pt x="61434" y="452795"/>
                </a:cubicBezTo>
                <a:cubicBezTo>
                  <a:pt x="61434" y="434221"/>
                  <a:pt x="66407" y="416810"/>
                  <a:pt x="75474" y="402038"/>
                </a:cubicBezTo>
                <a:cubicBezTo>
                  <a:pt x="58618" y="397882"/>
                  <a:pt x="42751" y="389078"/>
                  <a:pt x="29591" y="375917"/>
                </a:cubicBezTo>
                <a:cubicBezTo>
                  <a:pt x="10322" y="356649"/>
                  <a:pt x="391" y="331578"/>
                  <a:pt x="0" y="306324"/>
                </a:cubicBezTo>
                <a:lnTo>
                  <a:pt x="0" y="306324"/>
                </a:lnTo>
                <a:cubicBezTo>
                  <a:pt x="391" y="281070"/>
                  <a:pt x="10322" y="255999"/>
                  <a:pt x="29591" y="236731"/>
                </a:cubicBezTo>
                <a:cubicBezTo>
                  <a:pt x="42758" y="223564"/>
                  <a:pt x="58634" y="214757"/>
                  <a:pt x="75514" y="210684"/>
                </a:cubicBezTo>
                <a:cubicBezTo>
                  <a:pt x="66423" y="195895"/>
                  <a:pt x="61434" y="178457"/>
                  <a:pt x="61434" y="159854"/>
                </a:cubicBezTo>
                <a:cubicBezTo>
                  <a:pt x="61434" y="132604"/>
                  <a:pt x="72139" y="107854"/>
                  <a:pt x="89720" y="89721"/>
                </a:cubicBezTo>
                <a:lnTo>
                  <a:pt x="89720" y="89721"/>
                </a:lnTo>
                <a:cubicBezTo>
                  <a:pt x="107854" y="72140"/>
                  <a:pt x="132604" y="61435"/>
                  <a:pt x="159854" y="61435"/>
                </a:cubicBezTo>
                <a:cubicBezTo>
                  <a:pt x="178457" y="61435"/>
                  <a:pt x="195895" y="66424"/>
                  <a:pt x="210684" y="75515"/>
                </a:cubicBezTo>
                <a:cubicBezTo>
                  <a:pt x="214757" y="58635"/>
                  <a:pt x="223563" y="42758"/>
                  <a:pt x="236731" y="29591"/>
                </a:cubicBezTo>
                <a:cubicBezTo>
                  <a:pt x="256000" y="10322"/>
                  <a:pt x="281070" y="391"/>
                  <a:pt x="306324" y="0"/>
                </a:cubicBezTo>
                <a:lnTo>
                  <a:pt x="306324" y="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1" name="Teardrop 3"/>
          <p:cNvSpPr/>
          <p:nvPr/>
        </p:nvSpPr>
        <p:spPr>
          <a:xfrm rot="5400000" flipH="1" flipV="1">
            <a:off x="11908617" y="4923"/>
            <a:ext cx="298552" cy="268215"/>
          </a:xfrm>
          <a:custGeom>
            <a:avLst/>
            <a:gdLst/>
            <a:ahLst/>
            <a:cxnLst/>
            <a:rect l="l" t="t" r="r" b="b"/>
            <a:pathLst>
              <a:path w="298552"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298552" y="138"/>
                </a:moveTo>
                <a:lnTo>
                  <a:pt x="298552" y="11636"/>
                </a:lnTo>
                <a:cubicBezTo>
                  <a:pt x="298344" y="11511"/>
                  <a:pt x="298133" y="11506"/>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4" y="189232"/>
                  <a:pt x="256525" y="205210"/>
                  <a:pt x="272877" y="215167"/>
                </a:cubicBezTo>
                <a:lnTo>
                  <a:pt x="298552" y="215277"/>
                </a:lnTo>
                <a:lnTo>
                  <a:pt x="298552" y="221928"/>
                </a:lnTo>
                <a:cubicBezTo>
                  <a:pt x="276711" y="221632"/>
                  <a:pt x="254816" y="229876"/>
                  <a:pt x="238146"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0"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cubicBezTo>
                  <a:pt x="99420" y="72140"/>
                  <a:pt x="124170" y="61435"/>
                  <a:pt x="151420" y="61435"/>
                </a:cubicBezTo>
                <a:cubicBezTo>
                  <a:pt x="170023" y="61435"/>
                  <a:pt x="187461" y="66424"/>
                  <a:pt x="202250" y="75515"/>
                </a:cubicBezTo>
                <a:cubicBezTo>
                  <a:pt x="206323" y="58635"/>
                  <a:pt x="215129" y="42758"/>
                  <a:pt x="228297" y="29591"/>
                </a:cubicBezTo>
                <a:cubicBezTo>
                  <a:pt x="247566" y="10322"/>
                  <a:pt x="272636" y="391"/>
                  <a:pt x="297890" y="0"/>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2" name="Oval 881"/>
          <p:cNvSpPr/>
          <p:nvPr/>
        </p:nvSpPr>
        <p:spPr>
          <a:xfrm>
            <a:off x="34633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3" name="Oval 882"/>
          <p:cNvSpPr/>
          <p:nvPr/>
        </p:nvSpPr>
        <p:spPr>
          <a:xfrm>
            <a:off x="1188872" y="-10245"/>
            <a:ext cx="169752" cy="84875"/>
          </a:xfrm>
          <a:custGeom>
            <a:avLst/>
            <a:gdLst/>
            <a:ahLst/>
            <a:cxnLst/>
            <a:rect l="l" t="t" r="r" b="b"/>
            <a:pathLst>
              <a:path w="169752" h="84875">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4" name="Oval 883"/>
          <p:cNvSpPr/>
          <p:nvPr/>
        </p:nvSpPr>
        <p:spPr>
          <a:xfrm>
            <a:off x="2031413" y="-10245"/>
            <a:ext cx="10160587" cy="84875"/>
          </a:xfrm>
          <a:custGeom>
            <a:avLst/>
            <a:gdLst/>
            <a:ahLst/>
            <a:cxnLst/>
            <a:rect l="l" t="t" r="r" b="b"/>
            <a:pathLst>
              <a:path w="10160587" h="84875">
                <a:moveTo>
                  <a:pt x="10110479" y="0"/>
                </a:moveTo>
                <a:lnTo>
                  <a:pt x="10160587" y="0"/>
                </a:lnTo>
                <a:lnTo>
                  <a:pt x="10160587" y="77038"/>
                </a:lnTo>
                <a:cubicBezTo>
                  <a:pt x="10130976" y="64066"/>
                  <a:pt x="10110479" y="34427"/>
                  <a:pt x="10110479" y="0"/>
                </a:cubicBezTo>
                <a:close/>
                <a:moveTo>
                  <a:pt x="9267940" y="0"/>
                </a:moveTo>
                <a:lnTo>
                  <a:pt x="9437692" y="0"/>
                </a:lnTo>
                <a:cubicBezTo>
                  <a:pt x="9437692" y="46875"/>
                  <a:pt x="9399692" y="84875"/>
                  <a:pt x="9352816" y="84875"/>
                </a:cubicBezTo>
                <a:cubicBezTo>
                  <a:pt x="9305940" y="84875"/>
                  <a:pt x="9267940" y="46875"/>
                  <a:pt x="9267940" y="0"/>
                </a:cubicBezTo>
                <a:close/>
                <a:moveTo>
                  <a:pt x="8425400" y="0"/>
                </a:moveTo>
                <a:lnTo>
                  <a:pt x="8595152" y="0"/>
                </a:lnTo>
                <a:cubicBezTo>
                  <a:pt x="8595152" y="46875"/>
                  <a:pt x="8557152" y="84875"/>
                  <a:pt x="8510276" y="84875"/>
                </a:cubicBezTo>
                <a:cubicBezTo>
                  <a:pt x="8463400" y="84875"/>
                  <a:pt x="8425400" y="46875"/>
                  <a:pt x="8425400" y="0"/>
                </a:cubicBezTo>
                <a:close/>
                <a:moveTo>
                  <a:pt x="7582860" y="0"/>
                </a:moveTo>
                <a:lnTo>
                  <a:pt x="7752612" y="0"/>
                </a:lnTo>
                <a:cubicBezTo>
                  <a:pt x="7752612" y="46875"/>
                  <a:pt x="7714612" y="84875"/>
                  <a:pt x="7667736" y="84875"/>
                </a:cubicBezTo>
                <a:cubicBezTo>
                  <a:pt x="7620860" y="84875"/>
                  <a:pt x="7582860" y="46875"/>
                  <a:pt x="7582860" y="0"/>
                </a:cubicBezTo>
                <a:close/>
                <a:moveTo>
                  <a:pt x="6740320" y="0"/>
                </a:moveTo>
                <a:lnTo>
                  <a:pt x="6910072" y="0"/>
                </a:lnTo>
                <a:cubicBezTo>
                  <a:pt x="6910072" y="46875"/>
                  <a:pt x="6872072" y="84875"/>
                  <a:pt x="6825196" y="84875"/>
                </a:cubicBezTo>
                <a:cubicBezTo>
                  <a:pt x="6778320" y="84875"/>
                  <a:pt x="6740320" y="46875"/>
                  <a:pt x="6740320" y="0"/>
                </a:cubicBezTo>
                <a:close/>
                <a:moveTo>
                  <a:pt x="5897780" y="0"/>
                </a:moveTo>
                <a:lnTo>
                  <a:pt x="6067532" y="0"/>
                </a:lnTo>
                <a:cubicBezTo>
                  <a:pt x="6067532" y="46875"/>
                  <a:pt x="6029532" y="84875"/>
                  <a:pt x="5982656" y="84875"/>
                </a:cubicBezTo>
                <a:cubicBezTo>
                  <a:pt x="5935780" y="84875"/>
                  <a:pt x="5897780" y="46875"/>
                  <a:pt x="5897780" y="0"/>
                </a:cubicBezTo>
                <a:close/>
                <a:moveTo>
                  <a:pt x="5055240" y="0"/>
                </a:moveTo>
                <a:lnTo>
                  <a:pt x="5224992" y="0"/>
                </a:lnTo>
                <a:cubicBezTo>
                  <a:pt x="5224992" y="46875"/>
                  <a:pt x="5186992" y="84875"/>
                  <a:pt x="5140116" y="84875"/>
                </a:cubicBezTo>
                <a:cubicBezTo>
                  <a:pt x="5093240" y="84875"/>
                  <a:pt x="5055240" y="46875"/>
                  <a:pt x="5055240" y="0"/>
                </a:cubicBezTo>
                <a:close/>
                <a:moveTo>
                  <a:pt x="4212700" y="0"/>
                </a:moveTo>
                <a:lnTo>
                  <a:pt x="4382452" y="0"/>
                </a:lnTo>
                <a:cubicBezTo>
                  <a:pt x="4382452" y="46875"/>
                  <a:pt x="4344452" y="84875"/>
                  <a:pt x="4297576" y="84875"/>
                </a:cubicBezTo>
                <a:cubicBezTo>
                  <a:pt x="4250700" y="84875"/>
                  <a:pt x="4212700" y="46875"/>
                  <a:pt x="4212700" y="0"/>
                </a:cubicBezTo>
                <a:close/>
                <a:moveTo>
                  <a:pt x="3370160" y="0"/>
                </a:moveTo>
                <a:lnTo>
                  <a:pt x="3539912" y="0"/>
                </a:lnTo>
                <a:cubicBezTo>
                  <a:pt x="3539912" y="46875"/>
                  <a:pt x="3501912" y="84875"/>
                  <a:pt x="3455036" y="84875"/>
                </a:cubicBezTo>
                <a:cubicBezTo>
                  <a:pt x="3408160" y="84875"/>
                  <a:pt x="3370160" y="46875"/>
                  <a:pt x="3370160" y="0"/>
                </a:cubicBezTo>
                <a:close/>
                <a:moveTo>
                  <a:pt x="2527620" y="0"/>
                </a:moveTo>
                <a:lnTo>
                  <a:pt x="2697372" y="0"/>
                </a:lnTo>
                <a:cubicBezTo>
                  <a:pt x="2697372" y="46875"/>
                  <a:pt x="2659372" y="84875"/>
                  <a:pt x="2612496" y="84875"/>
                </a:cubicBezTo>
                <a:cubicBezTo>
                  <a:pt x="2565620" y="84875"/>
                  <a:pt x="2527620" y="46875"/>
                  <a:pt x="2527620" y="0"/>
                </a:cubicBezTo>
                <a:close/>
                <a:moveTo>
                  <a:pt x="1685080" y="0"/>
                </a:moveTo>
                <a:lnTo>
                  <a:pt x="1854832" y="0"/>
                </a:lnTo>
                <a:cubicBezTo>
                  <a:pt x="1854832" y="46875"/>
                  <a:pt x="1816832" y="84875"/>
                  <a:pt x="1769956" y="84875"/>
                </a:cubicBezTo>
                <a:cubicBezTo>
                  <a:pt x="1723080" y="84875"/>
                  <a:pt x="1685080" y="46875"/>
                  <a:pt x="1685080" y="0"/>
                </a:cubicBezTo>
                <a:close/>
                <a:moveTo>
                  <a:pt x="842540" y="0"/>
                </a:moveTo>
                <a:lnTo>
                  <a:pt x="1012292" y="0"/>
                </a:lnTo>
                <a:cubicBezTo>
                  <a:pt x="1012292" y="46875"/>
                  <a:pt x="974292" y="84875"/>
                  <a:pt x="927416" y="84875"/>
                </a:cubicBezTo>
                <a:cubicBezTo>
                  <a:pt x="880540" y="84875"/>
                  <a:pt x="842540" y="46875"/>
                  <a:pt x="842540" y="0"/>
                </a:cubicBezTo>
                <a:close/>
                <a:moveTo>
                  <a:pt x="0" y="0"/>
                </a:moveTo>
                <a:lnTo>
                  <a:pt x="169752" y="0"/>
                </a:lnTo>
                <a:cubicBezTo>
                  <a:pt x="169752" y="46875"/>
                  <a:pt x="131752" y="84875"/>
                  <a:pt x="84876" y="84875"/>
                </a:cubicBezTo>
                <a:cubicBezTo>
                  <a:pt x="38000" y="84875"/>
                  <a:pt x="0" y="46875"/>
                  <a:pt x="0"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5" name="Teardrop 3"/>
          <p:cNvSpPr/>
          <p:nvPr/>
        </p:nvSpPr>
        <p:spPr>
          <a:xfrm rot="5400000" flipH="1" flipV="1">
            <a:off x="64427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6" name="Teardrop 3"/>
          <p:cNvSpPr/>
          <p:nvPr/>
        </p:nvSpPr>
        <p:spPr>
          <a:xfrm rot="5400000" flipH="1" flipV="1">
            <a:off x="-148774" y="110381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7" y="294285"/>
                  <a:pt x="284136"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39" y="207247"/>
                  <a:pt x="61434" y="182497"/>
                  <a:pt x="61434" y="155247"/>
                </a:cubicBezTo>
                <a:cubicBezTo>
                  <a:pt x="61434" y="136673"/>
                  <a:pt x="66407"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89"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6" y="0"/>
                </a:lnTo>
                <a:cubicBezTo>
                  <a:pt x="219687"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8"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7" name="Teardrop 3"/>
          <p:cNvSpPr/>
          <p:nvPr/>
        </p:nvSpPr>
        <p:spPr>
          <a:xfrm rot="5400000" flipH="1" flipV="1">
            <a:off x="13875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8" name="Teardrop 3"/>
          <p:cNvSpPr/>
          <p:nvPr/>
        </p:nvSpPr>
        <p:spPr>
          <a:xfrm rot="5400000" flipH="1" flipV="1">
            <a:off x="22300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59" name="Teardrop 3"/>
          <p:cNvSpPr/>
          <p:nvPr/>
        </p:nvSpPr>
        <p:spPr>
          <a:xfrm rot="5400000" flipH="1" flipV="1">
            <a:off x="30726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0" name="Teardrop 3"/>
          <p:cNvSpPr/>
          <p:nvPr/>
        </p:nvSpPr>
        <p:spPr>
          <a:xfrm rot="5400000" flipH="1" flipV="1">
            <a:off x="39151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1" name="Teardrop 3"/>
          <p:cNvSpPr/>
          <p:nvPr/>
        </p:nvSpPr>
        <p:spPr>
          <a:xfrm rot="5400000" flipH="1" flipV="1">
            <a:off x="47576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2" name="Teardrop 3"/>
          <p:cNvSpPr/>
          <p:nvPr/>
        </p:nvSpPr>
        <p:spPr>
          <a:xfrm rot="5400000" flipH="1" flipV="1">
            <a:off x="56002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3" name="Teardrop 3"/>
          <p:cNvSpPr/>
          <p:nvPr/>
        </p:nvSpPr>
        <p:spPr>
          <a:xfrm rot="5400000" flipH="1" flipV="1">
            <a:off x="812785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4" name="Teardrop 3"/>
          <p:cNvSpPr/>
          <p:nvPr/>
        </p:nvSpPr>
        <p:spPr>
          <a:xfrm rot="5400000" flipH="1" flipV="1">
            <a:off x="728531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5" name="Teardrop 3"/>
          <p:cNvSpPr/>
          <p:nvPr/>
        </p:nvSpPr>
        <p:spPr>
          <a:xfrm rot="5400000" flipH="1" flipV="1">
            <a:off x="981293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6" name="Teardrop 3"/>
          <p:cNvSpPr/>
          <p:nvPr/>
        </p:nvSpPr>
        <p:spPr>
          <a:xfrm rot="5400000" flipH="1" flipV="1">
            <a:off x="89703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7" name="Teardrop 3"/>
          <p:cNvSpPr/>
          <p:nvPr/>
        </p:nvSpPr>
        <p:spPr>
          <a:xfrm rot="5400000" flipH="1" flipV="1">
            <a:off x="11498011"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8" name="Teardrop 3"/>
          <p:cNvSpPr/>
          <p:nvPr/>
        </p:nvSpPr>
        <p:spPr>
          <a:xfrm rot="5400000" flipH="1" flipV="1">
            <a:off x="1065547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69" name="Teardrop 3"/>
          <p:cNvSpPr/>
          <p:nvPr/>
        </p:nvSpPr>
        <p:spPr>
          <a:xfrm rot="5400000" flipH="1" flipV="1">
            <a:off x="544992" y="95503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0" name="Oval 669"/>
          <p:cNvSpPr/>
          <p:nvPr/>
        </p:nvSpPr>
        <p:spPr>
          <a:xfrm>
            <a:off x="66645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1" name="Oval 670"/>
          <p:cNvSpPr/>
          <p:nvPr/>
        </p:nvSpPr>
        <p:spPr>
          <a:xfrm>
            <a:off x="7667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2" name="Oval 671"/>
          <p:cNvSpPr/>
          <p:nvPr/>
        </p:nvSpPr>
        <p:spPr>
          <a:xfrm>
            <a:off x="16092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3" name="Oval 672"/>
          <p:cNvSpPr/>
          <p:nvPr/>
        </p:nvSpPr>
        <p:spPr>
          <a:xfrm>
            <a:off x="24518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4" name="Oval 673"/>
          <p:cNvSpPr/>
          <p:nvPr/>
        </p:nvSpPr>
        <p:spPr>
          <a:xfrm>
            <a:off x="32943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5" name="Oval 674"/>
          <p:cNvSpPr/>
          <p:nvPr/>
        </p:nvSpPr>
        <p:spPr>
          <a:xfrm>
            <a:off x="41368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6" name="Oval 675"/>
          <p:cNvSpPr/>
          <p:nvPr/>
        </p:nvSpPr>
        <p:spPr>
          <a:xfrm>
            <a:off x="49794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7" name="Oval 676"/>
          <p:cNvSpPr/>
          <p:nvPr/>
        </p:nvSpPr>
        <p:spPr>
          <a:xfrm>
            <a:off x="58219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8" name="Oval 677"/>
          <p:cNvSpPr/>
          <p:nvPr/>
        </p:nvSpPr>
        <p:spPr>
          <a:xfrm>
            <a:off x="834959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79" name="Oval 678"/>
          <p:cNvSpPr/>
          <p:nvPr/>
        </p:nvSpPr>
        <p:spPr>
          <a:xfrm>
            <a:off x="750705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0" name="Oval 679"/>
          <p:cNvSpPr/>
          <p:nvPr/>
        </p:nvSpPr>
        <p:spPr>
          <a:xfrm>
            <a:off x="1003467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1" name="Oval 680"/>
          <p:cNvSpPr/>
          <p:nvPr/>
        </p:nvSpPr>
        <p:spPr>
          <a:xfrm>
            <a:off x="919213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2" name="Oval 681"/>
          <p:cNvSpPr/>
          <p:nvPr/>
        </p:nvSpPr>
        <p:spPr>
          <a:xfrm>
            <a:off x="11719750"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3" name="Oval 682"/>
          <p:cNvSpPr/>
          <p:nvPr/>
        </p:nvSpPr>
        <p:spPr>
          <a:xfrm>
            <a:off x="10877211" y="117719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4" name="Teardrop 3"/>
          <p:cNvSpPr/>
          <p:nvPr/>
        </p:nvSpPr>
        <p:spPr>
          <a:xfrm rot="5400000" flipH="1" flipV="1">
            <a:off x="60211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5" name="Teardrop 3"/>
          <p:cNvSpPr/>
          <p:nvPr/>
        </p:nvSpPr>
        <p:spPr>
          <a:xfrm rot="5400000" flipH="1" flipV="1">
            <a:off x="9659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6" name="Teardrop 3"/>
          <p:cNvSpPr/>
          <p:nvPr/>
        </p:nvSpPr>
        <p:spPr>
          <a:xfrm rot="5400000" flipH="1" flipV="1">
            <a:off x="18084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7" name="Teardrop 3"/>
          <p:cNvSpPr/>
          <p:nvPr/>
        </p:nvSpPr>
        <p:spPr>
          <a:xfrm rot="5400000" flipH="1" flipV="1">
            <a:off x="26510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8" name="Teardrop 3"/>
          <p:cNvSpPr/>
          <p:nvPr/>
        </p:nvSpPr>
        <p:spPr>
          <a:xfrm rot="5400000" flipH="1" flipV="1">
            <a:off x="34935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89" name="Teardrop 3"/>
          <p:cNvSpPr/>
          <p:nvPr/>
        </p:nvSpPr>
        <p:spPr>
          <a:xfrm rot="5400000" flipH="1" flipV="1">
            <a:off x="43361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0" name="Teardrop 3"/>
          <p:cNvSpPr/>
          <p:nvPr/>
        </p:nvSpPr>
        <p:spPr>
          <a:xfrm rot="5400000" flipH="1" flipV="1">
            <a:off x="51786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1" name="Teardrop 3"/>
          <p:cNvSpPr/>
          <p:nvPr/>
        </p:nvSpPr>
        <p:spPr>
          <a:xfrm rot="5400000" flipH="1" flipV="1">
            <a:off x="770626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2" name="Teardrop 3"/>
          <p:cNvSpPr/>
          <p:nvPr/>
        </p:nvSpPr>
        <p:spPr>
          <a:xfrm rot="5400000" flipH="1" flipV="1">
            <a:off x="686372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3" name="Teardrop 3"/>
          <p:cNvSpPr/>
          <p:nvPr/>
        </p:nvSpPr>
        <p:spPr>
          <a:xfrm rot="5400000" flipH="1" flipV="1">
            <a:off x="939134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4" name="Teardrop 3"/>
          <p:cNvSpPr/>
          <p:nvPr/>
        </p:nvSpPr>
        <p:spPr>
          <a:xfrm rot="5400000" flipH="1" flipV="1">
            <a:off x="85488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5" name="Teardrop 3"/>
          <p:cNvSpPr/>
          <p:nvPr/>
        </p:nvSpPr>
        <p:spPr>
          <a:xfrm rot="5400000" flipH="1" flipV="1">
            <a:off x="11076421"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6" name="Teardrop 3"/>
          <p:cNvSpPr/>
          <p:nvPr/>
        </p:nvSpPr>
        <p:spPr>
          <a:xfrm rot="5400000" flipH="1" flipV="1">
            <a:off x="1023388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7" name="Teardrop 3"/>
          <p:cNvSpPr/>
          <p:nvPr/>
        </p:nvSpPr>
        <p:spPr>
          <a:xfrm rot="5400000" flipH="1" flipV="1">
            <a:off x="123402" y="1375727"/>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8" name="Teardrop 3"/>
          <p:cNvSpPr/>
          <p:nvPr/>
        </p:nvSpPr>
        <p:spPr>
          <a:xfrm rot="5400000" flipH="1" flipV="1">
            <a:off x="11760002" y="1531078"/>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3"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1"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6"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5"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0"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99" name="Oval 698"/>
          <p:cNvSpPr/>
          <p:nvPr/>
        </p:nvSpPr>
        <p:spPr>
          <a:xfrm>
            <a:off x="70866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0" name="Oval 699"/>
          <p:cNvSpPr/>
          <p:nvPr/>
        </p:nvSpPr>
        <p:spPr>
          <a:xfrm>
            <a:off x="3463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1" name="Oval 700"/>
          <p:cNvSpPr/>
          <p:nvPr/>
        </p:nvSpPr>
        <p:spPr>
          <a:xfrm>
            <a:off x="11888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2" name="Oval 701"/>
          <p:cNvSpPr/>
          <p:nvPr/>
        </p:nvSpPr>
        <p:spPr>
          <a:xfrm>
            <a:off x="20314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3" name="Oval 702"/>
          <p:cNvSpPr/>
          <p:nvPr/>
        </p:nvSpPr>
        <p:spPr>
          <a:xfrm>
            <a:off x="28739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4" name="Oval 703"/>
          <p:cNvSpPr/>
          <p:nvPr/>
        </p:nvSpPr>
        <p:spPr>
          <a:xfrm>
            <a:off x="37164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5" name="Oval 704"/>
          <p:cNvSpPr/>
          <p:nvPr/>
        </p:nvSpPr>
        <p:spPr>
          <a:xfrm>
            <a:off x="45590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6" name="Oval 705"/>
          <p:cNvSpPr/>
          <p:nvPr/>
        </p:nvSpPr>
        <p:spPr>
          <a:xfrm>
            <a:off x="54015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7" name="Oval 706"/>
          <p:cNvSpPr/>
          <p:nvPr/>
        </p:nvSpPr>
        <p:spPr>
          <a:xfrm>
            <a:off x="62441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8" name="Oval 707"/>
          <p:cNvSpPr/>
          <p:nvPr/>
        </p:nvSpPr>
        <p:spPr>
          <a:xfrm>
            <a:off x="877173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09" name="Oval 708"/>
          <p:cNvSpPr/>
          <p:nvPr/>
        </p:nvSpPr>
        <p:spPr>
          <a:xfrm>
            <a:off x="792919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0" name="Oval 709"/>
          <p:cNvSpPr/>
          <p:nvPr/>
        </p:nvSpPr>
        <p:spPr>
          <a:xfrm>
            <a:off x="1045681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1" name="Oval 710"/>
          <p:cNvSpPr/>
          <p:nvPr/>
        </p:nvSpPr>
        <p:spPr>
          <a:xfrm>
            <a:off x="961427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2" name="Oval 711"/>
          <p:cNvSpPr/>
          <p:nvPr/>
        </p:nvSpPr>
        <p:spPr>
          <a:xfrm>
            <a:off x="11299353" y="159651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3" name="Teardrop 3"/>
          <p:cNvSpPr/>
          <p:nvPr/>
        </p:nvSpPr>
        <p:spPr>
          <a:xfrm rot="5400000" flipH="1" flipV="1">
            <a:off x="64427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4" name="Teardrop 3"/>
          <p:cNvSpPr/>
          <p:nvPr/>
        </p:nvSpPr>
        <p:spPr>
          <a:xfrm rot="5400000" flipH="1" flipV="1">
            <a:off x="-148774" y="1946410"/>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5"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4" y="119205"/>
                  <a:pt x="551214" y="136643"/>
                  <a:pt x="551214" y="155247"/>
                </a:cubicBezTo>
                <a:cubicBezTo>
                  <a:pt x="551214" y="182497"/>
                  <a:pt x="540509" y="207247"/>
                  <a:pt x="522928" y="225380"/>
                </a:cubicBezTo>
                <a:lnTo>
                  <a:pt x="522928" y="225380"/>
                </a:lnTo>
                <a:cubicBezTo>
                  <a:pt x="504794" y="242961"/>
                  <a:pt x="480044"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1" y="49750"/>
                  <a:pt x="392961" y="24354"/>
                  <a:pt x="389142" y="0"/>
                </a:cubicBezTo>
                <a:lnTo>
                  <a:pt x="397337" y="0"/>
                </a:lnTo>
                <a:cubicBezTo>
                  <a:pt x="401479" y="11094"/>
                  <a:pt x="400548" y="22668"/>
                  <a:pt x="397481" y="33790"/>
                </a:cubicBezTo>
                <a:cubicBezTo>
                  <a:pt x="407439" y="50142"/>
                  <a:pt x="423417" y="53932"/>
                  <a:pt x="449401" y="53433"/>
                </a:cubicBezTo>
                <a:cubicBezTo>
                  <a:pt x="482407"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4"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5" name="Teardrop 3"/>
          <p:cNvSpPr/>
          <p:nvPr/>
        </p:nvSpPr>
        <p:spPr>
          <a:xfrm rot="5400000" flipH="1" flipV="1">
            <a:off x="13875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6" name="Teardrop 3"/>
          <p:cNvSpPr/>
          <p:nvPr/>
        </p:nvSpPr>
        <p:spPr>
          <a:xfrm rot="5400000" flipH="1" flipV="1">
            <a:off x="22300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7" name="Teardrop 3"/>
          <p:cNvSpPr/>
          <p:nvPr/>
        </p:nvSpPr>
        <p:spPr>
          <a:xfrm rot="5400000" flipH="1" flipV="1">
            <a:off x="30726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8" name="Teardrop 3"/>
          <p:cNvSpPr/>
          <p:nvPr/>
        </p:nvSpPr>
        <p:spPr>
          <a:xfrm rot="5400000" flipH="1" flipV="1">
            <a:off x="39151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19" name="Teardrop 3"/>
          <p:cNvSpPr/>
          <p:nvPr/>
        </p:nvSpPr>
        <p:spPr>
          <a:xfrm rot="5400000" flipH="1" flipV="1">
            <a:off x="47576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0" name="Teardrop 3"/>
          <p:cNvSpPr/>
          <p:nvPr/>
        </p:nvSpPr>
        <p:spPr>
          <a:xfrm rot="5400000" flipH="1" flipV="1">
            <a:off x="56002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1" name="Teardrop 3"/>
          <p:cNvSpPr/>
          <p:nvPr/>
        </p:nvSpPr>
        <p:spPr>
          <a:xfrm rot="5400000" flipH="1" flipV="1">
            <a:off x="812785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2" name="Teardrop 3"/>
          <p:cNvSpPr/>
          <p:nvPr/>
        </p:nvSpPr>
        <p:spPr>
          <a:xfrm rot="5400000" flipH="1" flipV="1">
            <a:off x="728531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3" name="Teardrop 3"/>
          <p:cNvSpPr/>
          <p:nvPr/>
        </p:nvSpPr>
        <p:spPr>
          <a:xfrm rot="5400000" flipH="1" flipV="1">
            <a:off x="981293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4" name="Teardrop 3"/>
          <p:cNvSpPr/>
          <p:nvPr/>
        </p:nvSpPr>
        <p:spPr>
          <a:xfrm rot="5400000" flipH="1" flipV="1">
            <a:off x="89703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5" name="Teardrop 3"/>
          <p:cNvSpPr/>
          <p:nvPr/>
        </p:nvSpPr>
        <p:spPr>
          <a:xfrm rot="5400000" flipH="1" flipV="1">
            <a:off x="11498011"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6" name="Teardrop 3"/>
          <p:cNvSpPr/>
          <p:nvPr/>
        </p:nvSpPr>
        <p:spPr>
          <a:xfrm rot="5400000" flipH="1" flipV="1">
            <a:off x="1065547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7" name="Teardrop 3"/>
          <p:cNvSpPr/>
          <p:nvPr/>
        </p:nvSpPr>
        <p:spPr>
          <a:xfrm rot="5400000" flipH="1" flipV="1">
            <a:off x="544992" y="1797636"/>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8" name="Oval 727"/>
          <p:cNvSpPr/>
          <p:nvPr/>
        </p:nvSpPr>
        <p:spPr>
          <a:xfrm>
            <a:off x="66645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29" name="Oval 728"/>
          <p:cNvSpPr/>
          <p:nvPr/>
        </p:nvSpPr>
        <p:spPr>
          <a:xfrm>
            <a:off x="7667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0" name="Oval 729"/>
          <p:cNvSpPr/>
          <p:nvPr/>
        </p:nvSpPr>
        <p:spPr>
          <a:xfrm>
            <a:off x="16092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1" name="Oval 730"/>
          <p:cNvSpPr/>
          <p:nvPr/>
        </p:nvSpPr>
        <p:spPr>
          <a:xfrm>
            <a:off x="24518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2" name="Oval 731"/>
          <p:cNvSpPr/>
          <p:nvPr/>
        </p:nvSpPr>
        <p:spPr>
          <a:xfrm>
            <a:off x="32943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3" name="Oval 732"/>
          <p:cNvSpPr/>
          <p:nvPr/>
        </p:nvSpPr>
        <p:spPr>
          <a:xfrm>
            <a:off x="41368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4" name="Oval 733"/>
          <p:cNvSpPr/>
          <p:nvPr/>
        </p:nvSpPr>
        <p:spPr>
          <a:xfrm>
            <a:off x="49794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5" name="Oval 734"/>
          <p:cNvSpPr/>
          <p:nvPr/>
        </p:nvSpPr>
        <p:spPr>
          <a:xfrm>
            <a:off x="58219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6" name="Oval 735"/>
          <p:cNvSpPr/>
          <p:nvPr/>
        </p:nvSpPr>
        <p:spPr>
          <a:xfrm>
            <a:off x="834959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7" name="Oval 736"/>
          <p:cNvSpPr/>
          <p:nvPr/>
        </p:nvSpPr>
        <p:spPr>
          <a:xfrm>
            <a:off x="750705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8" name="Oval 737"/>
          <p:cNvSpPr/>
          <p:nvPr/>
        </p:nvSpPr>
        <p:spPr>
          <a:xfrm>
            <a:off x="1003467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39" name="Oval 738"/>
          <p:cNvSpPr/>
          <p:nvPr/>
        </p:nvSpPr>
        <p:spPr>
          <a:xfrm>
            <a:off x="919213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0" name="Oval 739"/>
          <p:cNvSpPr/>
          <p:nvPr/>
        </p:nvSpPr>
        <p:spPr>
          <a:xfrm>
            <a:off x="11719750"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1" name="Oval 740"/>
          <p:cNvSpPr/>
          <p:nvPr/>
        </p:nvSpPr>
        <p:spPr>
          <a:xfrm>
            <a:off x="10877211" y="2019794"/>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2" name="Teardrop 3"/>
          <p:cNvSpPr/>
          <p:nvPr/>
        </p:nvSpPr>
        <p:spPr>
          <a:xfrm rot="5400000" flipH="1" flipV="1">
            <a:off x="60211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3" name="Teardrop 3"/>
          <p:cNvSpPr/>
          <p:nvPr/>
        </p:nvSpPr>
        <p:spPr>
          <a:xfrm rot="5400000" flipH="1" flipV="1">
            <a:off x="9659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4" name="Teardrop 3"/>
          <p:cNvSpPr/>
          <p:nvPr/>
        </p:nvSpPr>
        <p:spPr>
          <a:xfrm rot="5400000" flipH="1" flipV="1">
            <a:off x="18084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5" name="Teardrop 3"/>
          <p:cNvSpPr/>
          <p:nvPr/>
        </p:nvSpPr>
        <p:spPr>
          <a:xfrm rot="5400000" flipH="1" flipV="1">
            <a:off x="26510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6" name="Teardrop 3"/>
          <p:cNvSpPr/>
          <p:nvPr/>
        </p:nvSpPr>
        <p:spPr>
          <a:xfrm rot="5400000" flipH="1" flipV="1">
            <a:off x="34935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7" name="Teardrop 3"/>
          <p:cNvSpPr/>
          <p:nvPr/>
        </p:nvSpPr>
        <p:spPr>
          <a:xfrm rot="5400000" flipH="1" flipV="1">
            <a:off x="43361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8" name="Teardrop 3"/>
          <p:cNvSpPr/>
          <p:nvPr/>
        </p:nvSpPr>
        <p:spPr>
          <a:xfrm rot="5400000" flipH="1" flipV="1">
            <a:off x="51786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49" name="Teardrop 3"/>
          <p:cNvSpPr/>
          <p:nvPr/>
        </p:nvSpPr>
        <p:spPr>
          <a:xfrm rot="5400000" flipH="1" flipV="1">
            <a:off x="770626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0" name="Teardrop 3"/>
          <p:cNvSpPr/>
          <p:nvPr/>
        </p:nvSpPr>
        <p:spPr>
          <a:xfrm rot="5400000" flipH="1" flipV="1">
            <a:off x="686372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1" name="Teardrop 3"/>
          <p:cNvSpPr/>
          <p:nvPr/>
        </p:nvSpPr>
        <p:spPr>
          <a:xfrm rot="5400000" flipH="1" flipV="1">
            <a:off x="939134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2" name="Teardrop 3"/>
          <p:cNvSpPr/>
          <p:nvPr/>
        </p:nvSpPr>
        <p:spPr>
          <a:xfrm rot="5400000" flipH="1" flipV="1">
            <a:off x="85488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3" name="Teardrop 3"/>
          <p:cNvSpPr/>
          <p:nvPr/>
        </p:nvSpPr>
        <p:spPr>
          <a:xfrm rot="5400000" flipH="1" flipV="1">
            <a:off x="11076421"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4" name="Teardrop 3"/>
          <p:cNvSpPr/>
          <p:nvPr/>
        </p:nvSpPr>
        <p:spPr>
          <a:xfrm rot="5400000" flipH="1" flipV="1">
            <a:off x="1023388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5" name="Teardrop 3"/>
          <p:cNvSpPr/>
          <p:nvPr/>
        </p:nvSpPr>
        <p:spPr>
          <a:xfrm rot="5400000" flipH="1" flipV="1">
            <a:off x="123402" y="221832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6" name="Teardrop 3"/>
          <p:cNvSpPr/>
          <p:nvPr/>
        </p:nvSpPr>
        <p:spPr>
          <a:xfrm rot="5400000" flipH="1" flipV="1">
            <a:off x="11760003" y="2373673"/>
            <a:ext cx="595780" cy="268215"/>
          </a:xfrm>
          <a:custGeom>
            <a:avLst/>
            <a:gdLst/>
            <a:ahLst/>
            <a:cxnLst/>
            <a:rect l="l" t="t" r="r" b="b"/>
            <a:pathLst>
              <a:path w="595780"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0"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70"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6"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7" name="Oval 756"/>
          <p:cNvSpPr/>
          <p:nvPr/>
        </p:nvSpPr>
        <p:spPr>
          <a:xfrm>
            <a:off x="70866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8" name="Oval 757"/>
          <p:cNvSpPr/>
          <p:nvPr/>
        </p:nvSpPr>
        <p:spPr>
          <a:xfrm>
            <a:off x="3463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59" name="Oval 758"/>
          <p:cNvSpPr/>
          <p:nvPr/>
        </p:nvSpPr>
        <p:spPr>
          <a:xfrm>
            <a:off x="11888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0" name="Oval 759"/>
          <p:cNvSpPr/>
          <p:nvPr/>
        </p:nvSpPr>
        <p:spPr>
          <a:xfrm>
            <a:off x="20314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1" name="Oval 760"/>
          <p:cNvSpPr/>
          <p:nvPr/>
        </p:nvSpPr>
        <p:spPr>
          <a:xfrm>
            <a:off x="28739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2" name="Oval 761"/>
          <p:cNvSpPr/>
          <p:nvPr/>
        </p:nvSpPr>
        <p:spPr>
          <a:xfrm>
            <a:off x="37164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3" name="Oval 762"/>
          <p:cNvSpPr/>
          <p:nvPr/>
        </p:nvSpPr>
        <p:spPr>
          <a:xfrm>
            <a:off x="45590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4" name="Oval 763"/>
          <p:cNvSpPr/>
          <p:nvPr/>
        </p:nvSpPr>
        <p:spPr>
          <a:xfrm>
            <a:off x="54015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5" name="Oval 764"/>
          <p:cNvSpPr/>
          <p:nvPr/>
        </p:nvSpPr>
        <p:spPr>
          <a:xfrm>
            <a:off x="62441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6" name="Oval 765"/>
          <p:cNvSpPr/>
          <p:nvPr/>
        </p:nvSpPr>
        <p:spPr>
          <a:xfrm>
            <a:off x="877173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7" name="Oval 766"/>
          <p:cNvSpPr/>
          <p:nvPr/>
        </p:nvSpPr>
        <p:spPr>
          <a:xfrm>
            <a:off x="792919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8" name="Oval 767"/>
          <p:cNvSpPr/>
          <p:nvPr/>
        </p:nvSpPr>
        <p:spPr>
          <a:xfrm>
            <a:off x="1045681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69" name="Oval 768"/>
          <p:cNvSpPr/>
          <p:nvPr/>
        </p:nvSpPr>
        <p:spPr>
          <a:xfrm>
            <a:off x="961427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0" name="Oval 769"/>
          <p:cNvSpPr/>
          <p:nvPr/>
        </p:nvSpPr>
        <p:spPr>
          <a:xfrm>
            <a:off x="11299353" y="243911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1" name="Teardrop 3"/>
          <p:cNvSpPr/>
          <p:nvPr/>
        </p:nvSpPr>
        <p:spPr>
          <a:xfrm rot="5400000" flipH="1" flipV="1">
            <a:off x="64427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2" name="Teardrop 3"/>
          <p:cNvSpPr/>
          <p:nvPr/>
        </p:nvSpPr>
        <p:spPr>
          <a:xfrm rot="5400000" flipH="1" flipV="1">
            <a:off x="-148774" y="2795083"/>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3" name="Teardrop 3"/>
          <p:cNvSpPr/>
          <p:nvPr/>
        </p:nvSpPr>
        <p:spPr>
          <a:xfrm rot="5400000" flipH="1" flipV="1">
            <a:off x="13875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4" name="Teardrop 3"/>
          <p:cNvSpPr/>
          <p:nvPr/>
        </p:nvSpPr>
        <p:spPr>
          <a:xfrm rot="5400000" flipH="1" flipV="1">
            <a:off x="22300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5" name="Teardrop 3"/>
          <p:cNvSpPr/>
          <p:nvPr/>
        </p:nvSpPr>
        <p:spPr>
          <a:xfrm rot="5400000" flipH="1" flipV="1">
            <a:off x="30726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6" name="Teardrop 3"/>
          <p:cNvSpPr/>
          <p:nvPr/>
        </p:nvSpPr>
        <p:spPr>
          <a:xfrm rot="5400000" flipH="1" flipV="1">
            <a:off x="39151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7" name="Teardrop 3"/>
          <p:cNvSpPr/>
          <p:nvPr/>
        </p:nvSpPr>
        <p:spPr>
          <a:xfrm rot="5400000" flipH="1" flipV="1">
            <a:off x="47576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8" name="Teardrop 3"/>
          <p:cNvSpPr/>
          <p:nvPr/>
        </p:nvSpPr>
        <p:spPr>
          <a:xfrm rot="5400000" flipH="1" flipV="1">
            <a:off x="56002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79" name="Teardrop 3"/>
          <p:cNvSpPr/>
          <p:nvPr/>
        </p:nvSpPr>
        <p:spPr>
          <a:xfrm rot="5400000" flipH="1" flipV="1">
            <a:off x="812785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0" name="Teardrop 3"/>
          <p:cNvSpPr/>
          <p:nvPr/>
        </p:nvSpPr>
        <p:spPr>
          <a:xfrm rot="5400000" flipH="1" flipV="1">
            <a:off x="728531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1" name="Teardrop 3"/>
          <p:cNvSpPr/>
          <p:nvPr/>
        </p:nvSpPr>
        <p:spPr>
          <a:xfrm rot="5400000" flipH="1" flipV="1">
            <a:off x="981293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2" name="Teardrop 3"/>
          <p:cNvSpPr/>
          <p:nvPr/>
        </p:nvSpPr>
        <p:spPr>
          <a:xfrm rot="5400000" flipH="1" flipV="1">
            <a:off x="89703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3" name="Teardrop 3"/>
          <p:cNvSpPr/>
          <p:nvPr/>
        </p:nvSpPr>
        <p:spPr>
          <a:xfrm rot="5400000" flipH="1" flipV="1">
            <a:off x="11498011"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4" name="Teardrop 3"/>
          <p:cNvSpPr/>
          <p:nvPr/>
        </p:nvSpPr>
        <p:spPr>
          <a:xfrm rot="5400000" flipH="1" flipV="1">
            <a:off x="1065547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5" name="Teardrop 3"/>
          <p:cNvSpPr/>
          <p:nvPr/>
        </p:nvSpPr>
        <p:spPr>
          <a:xfrm rot="5400000" flipH="1" flipV="1">
            <a:off x="544992" y="264630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6" name="Oval 785"/>
          <p:cNvSpPr/>
          <p:nvPr/>
        </p:nvSpPr>
        <p:spPr>
          <a:xfrm>
            <a:off x="66645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7" name="Oval 786"/>
          <p:cNvSpPr/>
          <p:nvPr/>
        </p:nvSpPr>
        <p:spPr>
          <a:xfrm>
            <a:off x="7667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8" name="Oval 787"/>
          <p:cNvSpPr/>
          <p:nvPr/>
        </p:nvSpPr>
        <p:spPr>
          <a:xfrm>
            <a:off x="16092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9" name="Oval 788"/>
          <p:cNvSpPr/>
          <p:nvPr/>
        </p:nvSpPr>
        <p:spPr>
          <a:xfrm>
            <a:off x="24518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0" name="Oval 789"/>
          <p:cNvSpPr/>
          <p:nvPr/>
        </p:nvSpPr>
        <p:spPr>
          <a:xfrm>
            <a:off x="32943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1" name="Oval 790"/>
          <p:cNvSpPr/>
          <p:nvPr/>
        </p:nvSpPr>
        <p:spPr>
          <a:xfrm>
            <a:off x="41368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2" name="Oval 791"/>
          <p:cNvSpPr/>
          <p:nvPr/>
        </p:nvSpPr>
        <p:spPr>
          <a:xfrm>
            <a:off x="49794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3" name="Oval 792"/>
          <p:cNvSpPr/>
          <p:nvPr/>
        </p:nvSpPr>
        <p:spPr>
          <a:xfrm>
            <a:off x="58219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4" name="Oval 793"/>
          <p:cNvSpPr/>
          <p:nvPr/>
        </p:nvSpPr>
        <p:spPr>
          <a:xfrm>
            <a:off x="834959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5" name="Oval 794"/>
          <p:cNvSpPr/>
          <p:nvPr/>
        </p:nvSpPr>
        <p:spPr>
          <a:xfrm>
            <a:off x="750705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6" name="Oval 795"/>
          <p:cNvSpPr/>
          <p:nvPr/>
        </p:nvSpPr>
        <p:spPr>
          <a:xfrm>
            <a:off x="1003467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7" name="Oval 796"/>
          <p:cNvSpPr/>
          <p:nvPr/>
        </p:nvSpPr>
        <p:spPr>
          <a:xfrm>
            <a:off x="919213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8" name="Oval 797"/>
          <p:cNvSpPr/>
          <p:nvPr/>
        </p:nvSpPr>
        <p:spPr>
          <a:xfrm>
            <a:off x="11719750"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9" name="Oval 798"/>
          <p:cNvSpPr/>
          <p:nvPr/>
        </p:nvSpPr>
        <p:spPr>
          <a:xfrm>
            <a:off x="10877211" y="2868467"/>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0" name="Teardrop 3"/>
          <p:cNvSpPr/>
          <p:nvPr/>
        </p:nvSpPr>
        <p:spPr>
          <a:xfrm rot="5400000" flipH="1" flipV="1">
            <a:off x="60211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1" name="Teardrop 3"/>
          <p:cNvSpPr/>
          <p:nvPr/>
        </p:nvSpPr>
        <p:spPr>
          <a:xfrm rot="5400000" flipH="1" flipV="1">
            <a:off x="9659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2" name="Teardrop 3"/>
          <p:cNvSpPr/>
          <p:nvPr/>
        </p:nvSpPr>
        <p:spPr>
          <a:xfrm rot="5400000" flipH="1" flipV="1">
            <a:off x="18084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3" name="Teardrop 3"/>
          <p:cNvSpPr/>
          <p:nvPr/>
        </p:nvSpPr>
        <p:spPr>
          <a:xfrm rot="5400000" flipH="1" flipV="1">
            <a:off x="26510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4" name="Teardrop 3"/>
          <p:cNvSpPr/>
          <p:nvPr/>
        </p:nvSpPr>
        <p:spPr>
          <a:xfrm rot="5400000" flipH="1" flipV="1">
            <a:off x="34935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5" name="Teardrop 3"/>
          <p:cNvSpPr/>
          <p:nvPr/>
        </p:nvSpPr>
        <p:spPr>
          <a:xfrm rot="5400000" flipH="1" flipV="1">
            <a:off x="43361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6" name="Teardrop 3"/>
          <p:cNvSpPr/>
          <p:nvPr/>
        </p:nvSpPr>
        <p:spPr>
          <a:xfrm rot="5400000" flipH="1" flipV="1">
            <a:off x="51786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7" name="Teardrop 3"/>
          <p:cNvSpPr/>
          <p:nvPr/>
        </p:nvSpPr>
        <p:spPr>
          <a:xfrm rot="5400000" flipH="1" flipV="1">
            <a:off x="770626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8" name="Teardrop 3"/>
          <p:cNvSpPr/>
          <p:nvPr/>
        </p:nvSpPr>
        <p:spPr>
          <a:xfrm rot="5400000" flipH="1" flipV="1">
            <a:off x="686372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09" name="Teardrop 3"/>
          <p:cNvSpPr/>
          <p:nvPr/>
        </p:nvSpPr>
        <p:spPr>
          <a:xfrm rot="5400000" flipH="1" flipV="1">
            <a:off x="939134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0" name="Teardrop 3"/>
          <p:cNvSpPr/>
          <p:nvPr/>
        </p:nvSpPr>
        <p:spPr>
          <a:xfrm rot="5400000" flipH="1" flipV="1">
            <a:off x="85488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1" name="Teardrop 3"/>
          <p:cNvSpPr/>
          <p:nvPr/>
        </p:nvSpPr>
        <p:spPr>
          <a:xfrm rot="5400000" flipH="1" flipV="1">
            <a:off x="11076421"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2" name="Teardrop 3"/>
          <p:cNvSpPr/>
          <p:nvPr/>
        </p:nvSpPr>
        <p:spPr>
          <a:xfrm rot="5400000" flipH="1" flipV="1">
            <a:off x="1023388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3" name="Teardrop 3"/>
          <p:cNvSpPr/>
          <p:nvPr/>
        </p:nvSpPr>
        <p:spPr>
          <a:xfrm rot="5400000" flipH="1" flipV="1">
            <a:off x="123402" y="3068579"/>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4" name="Teardrop 3"/>
          <p:cNvSpPr/>
          <p:nvPr/>
        </p:nvSpPr>
        <p:spPr>
          <a:xfrm rot="5400000" flipH="1" flipV="1">
            <a:off x="11760002" y="3223930"/>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7" y="250112"/>
                  <a:pt x="155376" y="250112"/>
                </a:cubicBezTo>
                <a:cubicBezTo>
                  <a:pt x="174454" y="249746"/>
                  <a:pt x="198601" y="254980"/>
                  <a:pt x="211458" y="268141"/>
                </a:cubicBezTo>
                <a:cubicBezTo>
                  <a:pt x="215885"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6"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59" y="254779"/>
                  <a:pt x="246352" y="254786"/>
                </a:cubicBezTo>
                <a:cubicBezTo>
                  <a:pt x="246344" y="254794"/>
                  <a:pt x="246337" y="254801"/>
                  <a:pt x="246329" y="254808"/>
                </a:cubicBezTo>
                <a:lnTo>
                  <a:pt x="238101" y="246581"/>
                </a:lnTo>
                <a:lnTo>
                  <a:pt x="223742" y="268215"/>
                </a:lnTo>
                <a:lnTo>
                  <a:pt x="190546" y="268215"/>
                </a:lnTo>
                <a:cubicBezTo>
                  <a:pt x="181969" y="262570"/>
                  <a:pt x="170130" y="261374"/>
                  <a:pt x="154813" y="261668"/>
                </a:cubicBezTo>
                <a:cubicBezTo>
                  <a:pt x="121806" y="261668"/>
                  <a:pt x="92467" y="245961"/>
                  <a:pt x="74178"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89" y="195895"/>
                  <a:pt x="53000" y="178457"/>
                  <a:pt x="53000" y="159854"/>
                </a:cubicBezTo>
                <a:cubicBezTo>
                  <a:pt x="53000" y="132604"/>
                  <a:pt x="63706" y="107854"/>
                  <a:pt x="81286" y="89721"/>
                </a:cubicBezTo>
                <a:lnTo>
                  <a:pt x="81286" y="89721"/>
                </a:ln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lnTo>
                  <a:pt x="297890" y="0"/>
                </a:ln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5" name="Oval 814"/>
          <p:cNvSpPr/>
          <p:nvPr/>
        </p:nvSpPr>
        <p:spPr>
          <a:xfrm>
            <a:off x="70866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6" name="Oval 815"/>
          <p:cNvSpPr/>
          <p:nvPr/>
        </p:nvSpPr>
        <p:spPr>
          <a:xfrm>
            <a:off x="3463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7" name="Oval 816"/>
          <p:cNvSpPr/>
          <p:nvPr/>
        </p:nvSpPr>
        <p:spPr>
          <a:xfrm>
            <a:off x="11888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8" name="Oval 817"/>
          <p:cNvSpPr/>
          <p:nvPr/>
        </p:nvSpPr>
        <p:spPr>
          <a:xfrm>
            <a:off x="20314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19" name="Oval 818"/>
          <p:cNvSpPr/>
          <p:nvPr/>
        </p:nvSpPr>
        <p:spPr>
          <a:xfrm>
            <a:off x="28739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0" name="Oval 819"/>
          <p:cNvSpPr/>
          <p:nvPr/>
        </p:nvSpPr>
        <p:spPr>
          <a:xfrm>
            <a:off x="37164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1" name="Oval 820"/>
          <p:cNvSpPr/>
          <p:nvPr/>
        </p:nvSpPr>
        <p:spPr>
          <a:xfrm>
            <a:off x="45590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2" name="Oval 821"/>
          <p:cNvSpPr/>
          <p:nvPr/>
        </p:nvSpPr>
        <p:spPr>
          <a:xfrm>
            <a:off x="54015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3" name="Oval 822"/>
          <p:cNvSpPr/>
          <p:nvPr/>
        </p:nvSpPr>
        <p:spPr>
          <a:xfrm>
            <a:off x="62441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4" name="Oval 823"/>
          <p:cNvSpPr/>
          <p:nvPr/>
        </p:nvSpPr>
        <p:spPr>
          <a:xfrm>
            <a:off x="877173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5" name="Oval 824"/>
          <p:cNvSpPr/>
          <p:nvPr/>
        </p:nvSpPr>
        <p:spPr>
          <a:xfrm>
            <a:off x="792919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6" name="Oval 825"/>
          <p:cNvSpPr/>
          <p:nvPr/>
        </p:nvSpPr>
        <p:spPr>
          <a:xfrm>
            <a:off x="1045681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7" name="Oval 826"/>
          <p:cNvSpPr/>
          <p:nvPr/>
        </p:nvSpPr>
        <p:spPr>
          <a:xfrm>
            <a:off x="961427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8" name="Oval 827"/>
          <p:cNvSpPr/>
          <p:nvPr/>
        </p:nvSpPr>
        <p:spPr>
          <a:xfrm>
            <a:off x="11299353" y="328936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29" name="Teardrop 3"/>
          <p:cNvSpPr/>
          <p:nvPr/>
        </p:nvSpPr>
        <p:spPr>
          <a:xfrm rot="5400000" flipH="1" flipV="1">
            <a:off x="64427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0" name="Teardrop 3"/>
          <p:cNvSpPr/>
          <p:nvPr/>
        </p:nvSpPr>
        <p:spPr>
          <a:xfrm rot="5400000" flipH="1" flipV="1">
            <a:off x="-148774" y="3639262"/>
            <a:ext cx="612648" cy="315100"/>
          </a:xfrm>
          <a:custGeom>
            <a:avLst/>
            <a:gdLst/>
            <a:ahLst/>
            <a:cxnLst/>
            <a:rect l="l" t="t" r="r" b="b"/>
            <a:pathLst>
              <a:path w="612648" h="315100">
                <a:moveTo>
                  <a:pt x="239386" y="75670"/>
                </a:moveTo>
                <a:cubicBezTo>
                  <a:pt x="230866" y="67149"/>
                  <a:pt x="224313" y="57406"/>
                  <a:pt x="219944" y="46909"/>
                </a:cubicBezTo>
                <a:cubicBezTo>
                  <a:pt x="207099" y="60107"/>
                  <a:pt x="182914" y="65356"/>
                  <a:pt x="163810" y="64989"/>
                </a:cubicBezTo>
                <a:cubicBezTo>
                  <a:pt x="113792" y="64989"/>
                  <a:pt x="73243" y="105538"/>
                  <a:pt x="73243" y="155556"/>
                </a:cubicBezTo>
                <a:cubicBezTo>
                  <a:pt x="73243" y="179467"/>
                  <a:pt x="82509" y="201213"/>
                  <a:pt x="97830" y="217225"/>
                </a:cubicBezTo>
                <a:close/>
                <a:moveTo>
                  <a:pt x="268191" y="95157"/>
                </a:moveTo>
                <a:cubicBezTo>
                  <a:pt x="257695" y="90787"/>
                  <a:pt x="247952" y="84234"/>
                  <a:pt x="239431" y="75715"/>
                </a:cubicBezTo>
                <a:lnTo>
                  <a:pt x="97875" y="217270"/>
                </a:lnTo>
                <a:cubicBezTo>
                  <a:pt x="113887" y="232591"/>
                  <a:pt x="135634" y="241857"/>
                  <a:pt x="159544" y="241857"/>
                </a:cubicBezTo>
                <a:cubicBezTo>
                  <a:pt x="184553" y="241857"/>
                  <a:pt x="207195" y="231720"/>
                  <a:pt x="223585" y="215331"/>
                </a:cubicBezTo>
                <a:cubicBezTo>
                  <a:pt x="239974" y="198941"/>
                  <a:pt x="250111" y="176299"/>
                  <a:pt x="250111" y="151290"/>
                </a:cubicBezTo>
                <a:cubicBezTo>
                  <a:pt x="249745" y="132187"/>
                  <a:pt x="254994" y="108002"/>
                  <a:pt x="268191" y="95157"/>
                </a:cubicBezTo>
                <a:close/>
                <a:moveTo>
                  <a:pt x="391275" y="232488"/>
                </a:moveTo>
                <a:cubicBezTo>
                  <a:pt x="366688" y="214199"/>
                  <a:pt x="350981" y="184860"/>
                  <a:pt x="350981" y="151853"/>
                </a:cubicBezTo>
                <a:cubicBezTo>
                  <a:pt x="351479" y="125869"/>
                  <a:pt x="347689" y="109892"/>
                  <a:pt x="331337" y="99934"/>
                </a:cubicBezTo>
                <a:cubicBezTo>
                  <a:pt x="315088" y="104415"/>
                  <a:pt x="297874" y="104335"/>
                  <a:pt x="281637" y="99721"/>
                </a:cubicBezTo>
                <a:cubicBezTo>
                  <a:pt x="265010" y="109675"/>
                  <a:pt x="261165" y="125694"/>
                  <a:pt x="261667" y="151853"/>
                </a:cubicBezTo>
                <a:cubicBezTo>
                  <a:pt x="261667" y="179968"/>
                  <a:pt x="250271" y="205421"/>
                  <a:pt x="231847" y="223846"/>
                </a:cubicBezTo>
                <a:lnTo>
                  <a:pt x="221347" y="232509"/>
                </a:lnTo>
                <a:cubicBezTo>
                  <a:pt x="224390" y="249009"/>
                  <a:pt x="232545" y="264623"/>
                  <a:pt x="245300" y="277378"/>
                </a:cubicBezTo>
                <a:cubicBezTo>
                  <a:pt x="262208" y="294285"/>
                  <a:pt x="284137" y="303111"/>
                  <a:pt x="306292" y="303599"/>
                </a:cubicBezTo>
                <a:lnTo>
                  <a:pt x="306292" y="218433"/>
                </a:lnTo>
                <a:lnTo>
                  <a:pt x="306356" y="218433"/>
                </a:lnTo>
                <a:lnTo>
                  <a:pt x="306356" y="303599"/>
                </a:lnTo>
                <a:cubicBezTo>
                  <a:pt x="328512" y="303110"/>
                  <a:pt x="350441" y="294285"/>
                  <a:pt x="367348" y="277378"/>
                </a:cubicBezTo>
                <a:cubicBezTo>
                  <a:pt x="380109" y="264617"/>
                  <a:pt x="388266" y="248996"/>
                  <a:pt x="391275" y="232488"/>
                </a:cubicBezTo>
                <a:close/>
                <a:moveTo>
                  <a:pt x="514773" y="217271"/>
                </a:moveTo>
                <a:lnTo>
                  <a:pt x="373218" y="75716"/>
                </a:lnTo>
                <a:cubicBezTo>
                  <a:pt x="364700" y="84231"/>
                  <a:pt x="354962" y="90781"/>
                  <a:pt x="344508" y="95209"/>
                </a:cubicBezTo>
                <a:cubicBezTo>
                  <a:pt x="357668" y="108066"/>
                  <a:pt x="362903" y="132212"/>
                  <a:pt x="362537" y="151290"/>
                </a:cubicBezTo>
                <a:cubicBezTo>
                  <a:pt x="362537" y="201309"/>
                  <a:pt x="403086" y="241857"/>
                  <a:pt x="453104" y="241857"/>
                </a:cubicBezTo>
                <a:cubicBezTo>
                  <a:pt x="477015" y="241857"/>
                  <a:pt x="498761" y="232592"/>
                  <a:pt x="514773" y="217271"/>
                </a:cubicBezTo>
                <a:close/>
                <a:moveTo>
                  <a:pt x="539405" y="155556"/>
                </a:moveTo>
                <a:cubicBezTo>
                  <a:pt x="539405" y="105538"/>
                  <a:pt x="498856" y="64989"/>
                  <a:pt x="448838" y="64989"/>
                </a:cubicBezTo>
                <a:cubicBezTo>
                  <a:pt x="429760" y="65355"/>
                  <a:pt x="405614" y="60121"/>
                  <a:pt x="392756" y="46961"/>
                </a:cubicBezTo>
                <a:cubicBezTo>
                  <a:pt x="388329" y="57415"/>
                  <a:pt x="381778" y="67153"/>
                  <a:pt x="373263" y="75671"/>
                </a:cubicBezTo>
                <a:lnTo>
                  <a:pt x="514818" y="217225"/>
                </a:lnTo>
                <a:cubicBezTo>
                  <a:pt x="530139" y="201213"/>
                  <a:pt x="539405" y="179467"/>
                  <a:pt x="539405" y="155556"/>
                </a:cubicBezTo>
                <a:close/>
                <a:moveTo>
                  <a:pt x="612648" y="8776"/>
                </a:moveTo>
                <a:cubicBezTo>
                  <a:pt x="612257" y="34030"/>
                  <a:pt x="602326" y="59101"/>
                  <a:pt x="583058" y="78369"/>
                </a:cubicBezTo>
                <a:cubicBezTo>
                  <a:pt x="569890" y="91537"/>
                  <a:pt x="554014" y="100343"/>
                  <a:pt x="537134" y="104416"/>
                </a:cubicBezTo>
                <a:cubicBezTo>
                  <a:pt x="546225" y="119205"/>
                  <a:pt x="551214" y="136643"/>
                  <a:pt x="551214" y="155247"/>
                </a:cubicBezTo>
                <a:cubicBezTo>
                  <a:pt x="551214" y="182497"/>
                  <a:pt x="540509" y="207247"/>
                  <a:pt x="522928" y="225380"/>
                </a:cubicBezTo>
                <a:lnTo>
                  <a:pt x="522928" y="225380"/>
                </a:lnTo>
                <a:cubicBezTo>
                  <a:pt x="504794" y="242961"/>
                  <a:pt x="480045" y="253667"/>
                  <a:pt x="452794" y="253667"/>
                </a:cubicBezTo>
                <a:cubicBezTo>
                  <a:pt x="434191" y="253667"/>
                  <a:pt x="416753" y="248677"/>
                  <a:pt x="401964" y="239586"/>
                </a:cubicBezTo>
                <a:cubicBezTo>
                  <a:pt x="397891" y="256466"/>
                  <a:pt x="389084" y="272342"/>
                  <a:pt x="375917" y="285509"/>
                </a:cubicBezTo>
                <a:cubicBezTo>
                  <a:pt x="356649" y="304778"/>
                  <a:pt x="331578" y="314709"/>
                  <a:pt x="306324" y="315100"/>
                </a:cubicBezTo>
                <a:lnTo>
                  <a:pt x="306324" y="315100"/>
                </a:lnTo>
                <a:cubicBezTo>
                  <a:pt x="281070" y="314709"/>
                  <a:pt x="255999" y="304778"/>
                  <a:pt x="236731" y="285509"/>
                </a:cubicBezTo>
                <a:cubicBezTo>
                  <a:pt x="223571" y="272349"/>
                  <a:pt x="214766" y="256482"/>
                  <a:pt x="210610" y="239626"/>
                </a:cubicBezTo>
                <a:cubicBezTo>
                  <a:pt x="195839" y="248693"/>
                  <a:pt x="178427" y="253666"/>
                  <a:pt x="159854" y="253666"/>
                </a:cubicBezTo>
                <a:cubicBezTo>
                  <a:pt x="132604" y="253666"/>
                  <a:pt x="107854" y="242961"/>
                  <a:pt x="89720" y="225380"/>
                </a:cubicBezTo>
                <a:lnTo>
                  <a:pt x="89720" y="225380"/>
                </a:lnTo>
                <a:cubicBezTo>
                  <a:pt x="72140" y="207247"/>
                  <a:pt x="61434" y="182497"/>
                  <a:pt x="61434" y="155247"/>
                </a:cubicBezTo>
                <a:cubicBezTo>
                  <a:pt x="61434" y="136673"/>
                  <a:pt x="66408" y="119262"/>
                  <a:pt x="75474" y="104490"/>
                </a:cubicBezTo>
                <a:cubicBezTo>
                  <a:pt x="58618" y="100334"/>
                  <a:pt x="42751" y="91530"/>
                  <a:pt x="29591" y="78369"/>
                </a:cubicBezTo>
                <a:cubicBezTo>
                  <a:pt x="10322" y="59101"/>
                  <a:pt x="391" y="34030"/>
                  <a:pt x="0" y="8776"/>
                </a:cubicBezTo>
                <a:lnTo>
                  <a:pt x="0" y="8776"/>
                </a:lnTo>
                <a:lnTo>
                  <a:pt x="1828" y="0"/>
                </a:lnTo>
                <a:lnTo>
                  <a:pt x="13374" y="0"/>
                </a:lnTo>
                <a:cubicBezTo>
                  <a:pt x="11782" y="2802"/>
                  <a:pt x="11567" y="5771"/>
                  <a:pt x="11501" y="8744"/>
                </a:cubicBezTo>
                <a:lnTo>
                  <a:pt x="96667" y="8744"/>
                </a:lnTo>
                <a:lnTo>
                  <a:pt x="96667" y="8808"/>
                </a:lnTo>
                <a:lnTo>
                  <a:pt x="11501" y="8808"/>
                </a:lnTo>
                <a:cubicBezTo>
                  <a:pt x="11990" y="30964"/>
                  <a:pt x="20815" y="52893"/>
                  <a:pt x="37722" y="69800"/>
                </a:cubicBezTo>
                <a:cubicBezTo>
                  <a:pt x="50477" y="82555"/>
                  <a:pt x="66091" y="90711"/>
                  <a:pt x="82592" y="93753"/>
                </a:cubicBezTo>
                <a:cubicBezTo>
                  <a:pt x="100880" y="69151"/>
                  <a:pt x="130228" y="53433"/>
                  <a:pt x="163247" y="53433"/>
                </a:cubicBezTo>
                <a:cubicBezTo>
                  <a:pt x="186137" y="53872"/>
                  <a:pt x="201262" y="50984"/>
                  <a:pt x="211355" y="39116"/>
                </a:cubicBezTo>
                <a:cubicBezTo>
                  <a:pt x="212796" y="37420"/>
                  <a:pt x="214135" y="35542"/>
                  <a:pt x="215380" y="33463"/>
                </a:cubicBezTo>
                <a:lnTo>
                  <a:pt x="215236" y="0"/>
                </a:lnTo>
                <a:lnTo>
                  <a:pt x="223507" y="0"/>
                </a:lnTo>
                <a:cubicBezTo>
                  <a:pt x="219688" y="24354"/>
                  <a:pt x="227777" y="49750"/>
                  <a:pt x="246535" y="68520"/>
                </a:cubicBezTo>
                <a:lnTo>
                  <a:pt x="254763" y="60293"/>
                </a:lnTo>
                <a:cubicBezTo>
                  <a:pt x="254771" y="60299"/>
                  <a:pt x="254778" y="60307"/>
                  <a:pt x="254786" y="60315"/>
                </a:cubicBezTo>
                <a:lnTo>
                  <a:pt x="254808" y="60338"/>
                </a:lnTo>
                <a:lnTo>
                  <a:pt x="246580" y="68565"/>
                </a:lnTo>
                <a:cubicBezTo>
                  <a:pt x="279582" y="101547"/>
                  <a:pt x="333066" y="101547"/>
                  <a:pt x="366068" y="68565"/>
                </a:cubicBezTo>
                <a:lnTo>
                  <a:pt x="357840" y="60338"/>
                </a:lnTo>
                <a:cubicBezTo>
                  <a:pt x="357847" y="60330"/>
                  <a:pt x="357855" y="60322"/>
                  <a:pt x="357862" y="60315"/>
                </a:cubicBezTo>
                <a:lnTo>
                  <a:pt x="357885" y="60293"/>
                </a:lnTo>
                <a:lnTo>
                  <a:pt x="366113" y="68520"/>
                </a:lnTo>
                <a:cubicBezTo>
                  <a:pt x="384872" y="49750"/>
                  <a:pt x="392961" y="24354"/>
                  <a:pt x="389142" y="0"/>
                </a:cubicBezTo>
                <a:lnTo>
                  <a:pt x="397337" y="0"/>
                </a:lnTo>
                <a:cubicBezTo>
                  <a:pt x="401479" y="11094"/>
                  <a:pt x="400548" y="22668"/>
                  <a:pt x="397481" y="33790"/>
                </a:cubicBezTo>
                <a:cubicBezTo>
                  <a:pt x="407439" y="50142"/>
                  <a:pt x="423417" y="53932"/>
                  <a:pt x="449401" y="53433"/>
                </a:cubicBezTo>
                <a:cubicBezTo>
                  <a:pt x="482408" y="53434"/>
                  <a:pt x="511746" y="69140"/>
                  <a:pt x="530035" y="93727"/>
                </a:cubicBezTo>
                <a:cubicBezTo>
                  <a:pt x="546543" y="90718"/>
                  <a:pt x="562165" y="82561"/>
                  <a:pt x="574926" y="69800"/>
                </a:cubicBezTo>
                <a:cubicBezTo>
                  <a:pt x="591833" y="52893"/>
                  <a:pt x="600659" y="30964"/>
                  <a:pt x="601147" y="8808"/>
                </a:cubicBezTo>
                <a:lnTo>
                  <a:pt x="515982" y="8808"/>
                </a:lnTo>
                <a:lnTo>
                  <a:pt x="515981" y="8744"/>
                </a:lnTo>
                <a:lnTo>
                  <a:pt x="601147" y="8744"/>
                </a:lnTo>
                <a:lnTo>
                  <a:pt x="599275" y="0"/>
                </a:lnTo>
                <a:lnTo>
                  <a:pt x="610820" y="0"/>
                </a:lnTo>
                <a:cubicBezTo>
                  <a:pt x="612423" y="2826"/>
                  <a:pt x="612602" y="5800"/>
                  <a:pt x="612648"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1" name="Teardrop 3"/>
          <p:cNvSpPr/>
          <p:nvPr/>
        </p:nvSpPr>
        <p:spPr>
          <a:xfrm rot="5400000" flipH="1" flipV="1">
            <a:off x="13875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2" name="Teardrop 3"/>
          <p:cNvSpPr/>
          <p:nvPr/>
        </p:nvSpPr>
        <p:spPr>
          <a:xfrm rot="5400000" flipH="1" flipV="1">
            <a:off x="22300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3" name="Teardrop 3"/>
          <p:cNvSpPr/>
          <p:nvPr/>
        </p:nvSpPr>
        <p:spPr>
          <a:xfrm rot="5400000" flipH="1" flipV="1">
            <a:off x="30726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4" name="Teardrop 3"/>
          <p:cNvSpPr/>
          <p:nvPr/>
        </p:nvSpPr>
        <p:spPr>
          <a:xfrm rot="5400000" flipH="1" flipV="1">
            <a:off x="39151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5" name="Teardrop 3"/>
          <p:cNvSpPr/>
          <p:nvPr/>
        </p:nvSpPr>
        <p:spPr>
          <a:xfrm rot="5400000" flipH="1" flipV="1">
            <a:off x="47576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6" name="Teardrop 3"/>
          <p:cNvSpPr/>
          <p:nvPr/>
        </p:nvSpPr>
        <p:spPr>
          <a:xfrm rot="5400000" flipH="1" flipV="1">
            <a:off x="56002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7" name="Teardrop 3"/>
          <p:cNvSpPr/>
          <p:nvPr/>
        </p:nvSpPr>
        <p:spPr>
          <a:xfrm rot="5400000" flipH="1" flipV="1">
            <a:off x="812785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8" name="Teardrop 3"/>
          <p:cNvSpPr/>
          <p:nvPr/>
        </p:nvSpPr>
        <p:spPr>
          <a:xfrm rot="5400000" flipH="1" flipV="1">
            <a:off x="728531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39" name="Teardrop 3"/>
          <p:cNvSpPr/>
          <p:nvPr/>
        </p:nvSpPr>
        <p:spPr>
          <a:xfrm rot="5400000" flipH="1" flipV="1">
            <a:off x="981293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0" name="Teardrop 3"/>
          <p:cNvSpPr/>
          <p:nvPr/>
        </p:nvSpPr>
        <p:spPr>
          <a:xfrm rot="5400000" flipH="1" flipV="1">
            <a:off x="89703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1" name="Teardrop 3"/>
          <p:cNvSpPr/>
          <p:nvPr/>
        </p:nvSpPr>
        <p:spPr>
          <a:xfrm rot="5400000" flipH="1" flipV="1">
            <a:off x="11498011"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2" name="Teardrop 3"/>
          <p:cNvSpPr/>
          <p:nvPr/>
        </p:nvSpPr>
        <p:spPr>
          <a:xfrm rot="5400000" flipH="1" flipV="1">
            <a:off x="1065547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3" name="Teardrop 3"/>
          <p:cNvSpPr/>
          <p:nvPr/>
        </p:nvSpPr>
        <p:spPr>
          <a:xfrm rot="5400000" flipH="1" flipV="1">
            <a:off x="544992" y="3490488"/>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4" name="Oval 843"/>
          <p:cNvSpPr/>
          <p:nvPr/>
        </p:nvSpPr>
        <p:spPr>
          <a:xfrm>
            <a:off x="66645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5" name="Oval 844"/>
          <p:cNvSpPr/>
          <p:nvPr/>
        </p:nvSpPr>
        <p:spPr>
          <a:xfrm>
            <a:off x="7667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6" name="Oval 845"/>
          <p:cNvSpPr/>
          <p:nvPr/>
        </p:nvSpPr>
        <p:spPr>
          <a:xfrm>
            <a:off x="16092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7" name="Oval 846"/>
          <p:cNvSpPr/>
          <p:nvPr/>
        </p:nvSpPr>
        <p:spPr>
          <a:xfrm>
            <a:off x="24518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8" name="Oval 847"/>
          <p:cNvSpPr/>
          <p:nvPr/>
        </p:nvSpPr>
        <p:spPr>
          <a:xfrm>
            <a:off x="32943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49" name="Oval 848"/>
          <p:cNvSpPr/>
          <p:nvPr/>
        </p:nvSpPr>
        <p:spPr>
          <a:xfrm>
            <a:off x="41368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0" name="Oval 849"/>
          <p:cNvSpPr/>
          <p:nvPr/>
        </p:nvSpPr>
        <p:spPr>
          <a:xfrm>
            <a:off x="49794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1" name="Oval 850"/>
          <p:cNvSpPr/>
          <p:nvPr/>
        </p:nvSpPr>
        <p:spPr>
          <a:xfrm>
            <a:off x="58219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2" name="Oval 851"/>
          <p:cNvSpPr/>
          <p:nvPr/>
        </p:nvSpPr>
        <p:spPr>
          <a:xfrm>
            <a:off x="834959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3" name="Oval 852"/>
          <p:cNvSpPr/>
          <p:nvPr/>
        </p:nvSpPr>
        <p:spPr>
          <a:xfrm>
            <a:off x="750705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4" name="Oval 853"/>
          <p:cNvSpPr/>
          <p:nvPr/>
        </p:nvSpPr>
        <p:spPr>
          <a:xfrm>
            <a:off x="1003467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5" name="Oval 854"/>
          <p:cNvSpPr/>
          <p:nvPr/>
        </p:nvSpPr>
        <p:spPr>
          <a:xfrm>
            <a:off x="919213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6" name="Oval 855"/>
          <p:cNvSpPr/>
          <p:nvPr/>
        </p:nvSpPr>
        <p:spPr>
          <a:xfrm>
            <a:off x="11719750"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7" name="Oval 856"/>
          <p:cNvSpPr/>
          <p:nvPr/>
        </p:nvSpPr>
        <p:spPr>
          <a:xfrm>
            <a:off x="10877211" y="3712646"/>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8" name="Teardrop 3"/>
          <p:cNvSpPr/>
          <p:nvPr/>
        </p:nvSpPr>
        <p:spPr>
          <a:xfrm rot="5400000" flipH="1" flipV="1">
            <a:off x="60211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59" name="Teardrop 3"/>
          <p:cNvSpPr/>
          <p:nvPr/>
        </p:nvSpPr>
        <p:spPr>
          <a:xfrm rot="5400000" flipH="1" flipV="1">
            <a:off x="9659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0" name="Teardrop 3"/>
          <p:cNvSpPr/>
          <p:nvPr/>
        </p:nvSpPr>
        <p:spPr>
          <a:xfrm rot="5400000" flipH="1" flipV="1">
            <a:off x="18084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1" name="Teardrop 3"/>
          <p:cNvSpPr/>
          <p:nvPr/>
        </p:nvSpPr>
        <p:spPr>
          <a:xfrm rot="5400000" flipH="1" flipV="1">
            <a:off x="26510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2" name="Teardrop 3"/>
          <p:cNvSpPr/>
          <p:nvPr/>
        </p:nvSpPr>
        <p:spPr>
          <a:xfrm rot="5400000" flipH="1" flipV="1">
            <a:off x="34935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3" name="Teardrop 3"/>
          <p:cNvSpPr/>
          <p:nvPr/>
        </p:nvSpPr>
        <p:spPr>
          <a:xfrm rot="5400000" flipH="1" flipV="1">
            <a:off x="43361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4" name="Teardrop 3"/>
          <p:cNvSpPr/>
          <p:nvPr/>
        </p:nvSpPr>
        <p:spPr>
          <a:xfrm rot="5400000" flipH="1" flipV="1">
            <a:off x="51786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5" name="Teardrop 3"/>
          <p:cNvSpPr/>
          <p:nvPr/>
        </p:nvSpPr>
        <p:spPr>
          <a:xfrm rot="5400000" flipH="1" flipV="1">
            <a:off x="770626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6" name="Teardrop 3"/>
          <p:cNvSpPr/>
          <p:nvPr/>
        </p:nvSpPr>
        <p:spPr>
          <a:xfrm rot="5400000" flipH="1" flipV="1">
            <a:off x="686372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7" name="Teardrop 3"/>
          <p:cNvSpPr/>
          <p:nvPr/>
        </p:nvSpPr>
        <p:spPr>
          <a:xfrm rot="5400000" flipH="1" flipV="1">
            <a:off x="939134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8" name="Teardrop 3"/>
          <p:cNvSpPr/>
          <p:nvPr/>
        </p:nvSpPr>
        <p:spPr>
          <a:xfrm rot="5400000" flipH="1" flipV="1">
            <a:off x="85488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69" name="Teardrop 3"/>
          <p:cNvSpPr/>
          <p:nvPr/>
        </p:nvSpPr>
        <p:spPr>
          <a:xfrm rot="5400000" flipH="1" flipV="1">
            <a:off x="11076421"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0" name="Teardrop 3"/>
          <p:cNvSpPr/>
          <p:nvPr/>
        </p:nvSpPr>
        <p:spPr>
          <a:xfrm rot="5400000" flipH="1" flipV="1">
            <a:off x="1023388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1" name="Teardrop 3"/>
          <p:cNvSpPr/>
          <p:nvPr/>
        </p:nvSpPr>
        <p:spPr>
          <a:xfrm rot="5400000" flipH="1" flipV="1">
            <a:off x="123402" y="3914584"/>
            <a:ext cx="612648" cy="612648"/>
          </a:xfrm>
          <a:custGeom>
            <a:avLst/>
            <a:gdLst/>
            <a:ahLst/>
            <a:cxnLst/>
            <a:rect l="l" t="t" r="r" b="b"/>
            <a:pathLst>
              <a:path w="3699724" h="3699725">
                <a:moveTo>
                  <a:pt x="1619273" y="1327910"/>
                </a:moveTo>
                <a:cubicBezTo>
                  <a:pt x="1539798" y="1250266"/>
                  <a:pt x="1508187" y="1104450"/>
                  <a:pt x="1510397" y="989239"/>
                </a:cubicBezTo>
                <a:cubicBezTo>
                  <a:pt x="1510398" y="687181"/>
                  <a:pt x="1265529" y="442312"/>
                  <a:pt x="963471" y="442313"/>
                </a:cubicBezTo>
                <a:cubicBezTo>
                  <a:pt x="819078" y="442312"/>
                  <a:pt x="687752" y="498269"/>
                  <a:pt x="591059" y="590790"/>
                </a:cubicBezTo>
                <a:lnTo>
                  <a:pt x="1445896" y="1445628"/>
                </a:lnTo>
                <a:cubicBezTo>
                  <a:pt x="1497333" y="1394206"/>
                  <a:pt x="1556141" y="1354647"/>
                  <a:pt x="1619273" y="1327910"/>
                </a:cubicBezTo>
                <a:close/>
                <a:moveTo>
                  <a:pt x="1327906" y="1619277"/>
                </a:moveTo>
                <a:cubicBezTo>
                  <a:pt x="1354643" y="1556145"/>
                  <a:pt x="1394202" y="1497337"/>
                  <a:pt x="1445624" y="1445900"/>
                </a:cubicBezTo>
                <a:lnTo>
                  <a:pt x="590784" y="591062"/>
                </a:lnTo>
                <a:cubicBezTo>
                  <a:pt x="498263" y="687756"/>
                  <a:pt x="442308" y="819081"/>
                  <a:pt x="442308" y="963474"/>
                </a:cubicBezTo>
                <a:cubicBezTo>
                  <a:pt x="442308" y="1265532"/>
                  <a:pt x="687175" y="1510401"/>
                  <a:pt x="989234" y="1510401"/>
                </a:cubicBezTo>
                <a:cubicBezTo>
                  <a:pt x="1104445" y="1508191"/>
                  <a:pt x="1250262" y="1539802"/>
                  <a:pt x="1327906" y="1619277"/>
                </a:cubicBezTo>
                <a:close/>
                <a:moveTo>
                  <a:pt x="1276350" y="2033081"/>
                </a:moveTo>
                <a:cubicBezTo>
                  <a:pt x="1285057" y="2022843"/>
                  <a:pt x="1293143" y="2011498"/>
                  <a:pt x="1300657" y="1998947"/>
                </a:cubicBezTo>
                <a:cubicBezTo>
                  <a:pt x="1272796" y="1900893"/>
                  <a:pt x="1272313" y="1796942"/>
                  <a:pt x="1299372" y="1698816"/>
                </a:cubicBezTo>
                <a:cubicBezTo>
                  <a:pt x="1239239" y="1600065"/>
                  <a:pt x="1142748" y="1577177"/>
                  <a:pt x="985834" y="1580187"/>
                </a:cubicBezTo>
                <a:cubicBezTo>
                  <a:pt x="786506" y="1580187"/>
                  <a:pt x="609333" y="1485334"/>
                  <a:pt x="498888" y="1336851"/>
                </a:cubicBezTo>
                <a:cubicBezTo>
                  <a:pt x="399199" y="1355025"/>
                  <a:pt x="304862" y="1404283"/>
                  <a:pt x="227800" y="1481345"/>
                </a:cubicBezTo>
                <a:cubicBezTo>
                  <a:pt x="125698" y="1583447"/>
                  <a:pt x="72404" y="1715874"/>
                  <a:pt x="69454" y="1849669"/>
                </a:cubicBezTo>
                <a:lnTo>
                  <a:pt x="583761" y="1849669"/>
                </a:lnTo>
                <a:lnTo>
                  <a:pt x="583765" y="1850056"/>
                </a:lnTo>
                <a:lnTo>
                  <a:pt x="69453" y="1850056"/>
                </a:lnTo>
                <a:cubicBezTo>
                  <a:pt x="72403" y="1983852"/>
                  <a:pt x="125698" y="2116279"/>
                  <a:pt x="227799" y="2218380"/>
                </a:cubicBezTo>
                <a:cubicBezTo>
                  <a:pt x="304828" y="2295410"/>
                  <a:pt x="399119" y="2344659"/>
                  <a:pt x="498762" y="2363033"/>
                </a:cubicBezTo>
                <a:cubicBezTo>
                  <a:pt x="609207" y="2214464"/>
                  <a:pt x="786436" y="2119544"/>
                  <a:pt x="985834" y="2119544"/>
                </a:cubicBezTo>
                <a:cubicBezTo>
                  <a:pt x="1124065" y="2122196"/>
                  <a:pt x="1215404" y="2104750"/>
                  <a:pt x="1276350" y="2033081"/>
                </a:cubicBezTo>
                <a:close/>
                <a:moveTo>
                  <a:pt x="2033078" y="1276353"/>
                </a:moveTo>
                <a:cubicBezTo>
                  <a:pt x="2104746" y="1215407"/>
                  <a:pt x="2122193" y="1124068"/>
                  <a:pt x="2119541" y="985837"/>
                </a:cubicBezTo>
                <a:cubicBezTo>
                  <a:pt x="2119541" y="786437"/>
                  <a:pt x="2214463" y="609207"/>
                  <a:pt x="2363033" y="498763"/>
                </a:cubicBezTo>
                <a:cubicBezTo>
                  <a:pt x="2344659" y="399120"/>
                  <a:pt x="2295410" y="304828"/>
                  <a:pt x="2218380" y="227799"/>
                </a:cubicBezTo>
                <a:cubicBezTo>
                  <a:pt x="2116279" y="125698"/>
                  <a:pt x="1983852" y="72403"/>
                  <a:pt x="1850056" y="69453"/>
                </a:cubicBezTo>
                <a:lnTo>
                  <a:pt x="1850055" y="583765"/>
                </a:lnTo>
                <a:lnTo>
                  <a:pt x="1849669" y="583761"/>
                </a:lnTo>
                <a:lnTo>
                  <a:pt x="1849669" y="69454"/>
                </a:lnTo>
                <a:cubicBezTo>
                  <a:pt x="1715874" y="72405"/>
                  <a:pt x="1583446" y="125699"/>
                  <a:pt x="1481345" y="227800"/>
                </a:cubicBezTo>
                <a:cubicBezTo>
                  <a:pt x="1404281" y="304864"/>
                  <a:pt x="1355022" y="399204"/>
                  <a:pt x="1336849" y="498895"/>
                </a:cubicBezTo>
                <a:cubicBezTo>
                  <a:pt x="1485331" y="609340"/>
                  <a:pt x="1580182" y="786513"/>
                  <a:pt x="1580182" y="985839"/>
                </a:cubicBezTo>
                <a:cubicBezTo>
                  <a:pt x="1577172" y="1142752"/>
                  <a:pt x="1600060" y="1239243"/>
                  <a:pt x="1698811" y="1299376"/>
                </a:cubicBezTo>
                <a:cubicBezTo>
                  <a:pt x="1796937" y="1272317"/>
                  <a:pt x="1900888" y="1272800"/>
                  <a:pt x="1998943" y="1300661"/>
                </a:cubicBezTo>
                <a:cubicBezTo>
                  <a:pt x="2011494" y="1293147"/>
                  <a:pt x="2022839" y="1285060"/>
                  <a:pt x="2033078" y="1276353"/>
                </a:cubicBezTo>
                <a:close/>
                <a:moveTo>
                  <a:pt x="1445628" y="2253827"/>
                </a:moveTo>
                <a:cubicBezTo>
                  <a:pt x="1394179" y="2202371"/>
                  <a:pt x="1354607" y="2143534"/>
                  <a:pt x="1328220" y="2080145"/>
                </a:cubicBezTo>
                <a:cubicBezTo>
                  <a:pt x="1250650" y="2159845"/>
                  <a:pt x="1104599" y="2191543"/>
                  <a:pt x="989234" y="2189330"/>
                </a:cubicBezTo>
                <a:cubicBezTo>
                  <a:pt x="687176" y="2189329"/>
                  <a:pt x="442308" y="2434198"/>
                  <a:pt x="442308" y="2736256"/>
                </a:cubicBezTo>
                <a:cubicBezTo>
                  <a:pt x="442308" y="2880649"/>
                  <a:pt x="498263" y="3011974"/>
                  <a:pt x="590785" y="3108668"/>
                </a:cubicBezTo>
                <a:close/>
                <a:moveTo>
                  <a:pt x="2253823" y="1445631"/>
                </a:moveTo>
                <a:lnTo>
                  <a:pt x="3108665" y="590788"/>
                </a:lnTo>
                <a:cubicBezTo>
                  <a:pt x="3011971" y="498266"/>
                  <a:pt x="2880646" y="442311"/>
                  <a:pt x="2736253" y="442311"/>
                </a:cubicBezTo>
                <a:cubicBezTo>
                  <a:pt x="2434195" y="442311"/>
                  <a:pt x="2189326" y="687179"/>
                  <a:pt x="2189327" y="989237"/>
                </a:cubicBezTo>
                <a:cubicBezTo>
                  <a:pt x="2191540" y="1104602"/>
                  <a:pt x="2159841" y="1250654"/>
                  <a:pt x="2080141" y="1328224"/>
                </a:cubicBezTo>
                <a:cubicBezTo>
                  <a:pt x="2143530" y="1354611"/>
                  <a:pt x="2202368" y="1394182"/>
                  <a:pt x="2253823" y="1445631"/>
                </a:cubicBezTo>
                <a:close/>
                <a:moveTo>
                  <a:pt x="2210921" y="2210652"/>
                </a:moveTo>
                <a:cubicBezTo>
                  <a:pt x="2410093" y="2011361"/>
                  <a:pt x="2410093" y="1688371"/>
                  <a:pt x="2210920" y="1489079"/>
                </a:cubicBezTo>
                <a:lnTo>
                  <a:pt x="2161236" y="1538763"/>
                </a:lnTo>
                <a:lnTo>
                  <a:pt x="2161096" y="1538632"/>
                </a:lnTo>
                <a:cubicBezTo>
                  <a:pt x="2161051" y="1538585"/>
                  <a:pt x="2161005" y="1538541"/>
                  <a:pt x="2160964" y="1538490"/>
                </a:cubicBezTo>
                <a:lnTo>
                  <a:pt x="2210648" y="1488807"/>
                </a:lnTo>
                <a:cubicBezTo>
                  <a:pt x="2011356" y="1289635"/>
                  <a:pt x="1688367" y="1289636"/>
                  <a:pt x="1489076" y="1488807"/>
                </a:cubicBezTo>
                <a:lnTo>
                  <a:pt x="1538760" y="1538491"/>
                </a:lnTo>
                <a:cubicBezTo>
                  <a:pt x="1538719" y="1538541"/>
                  <a:pt x="1538673" y="1538585"/>
                  <a:pt x="1538628" y="1538631"/>
                </a:cubicBezTo>
                <a:cubicBezTo>
                  <a:pt x="1538582" y="1538676"/>
                  <a:pt x="1538537" y="1538722"/>
                  <a:pt x="1538487" y="1538763"/>
                </a:cubicBezTo>
                <a:lnTo>
                  <a:pt x="1488803" y="1489080"/>
                </a:lnTo>
                <a:cubicBezTo>
                  <a:pt x="1289632" y="1688371"/>
                  <a:pt x="1289632" y="2011360"/>
                  <a:pt x="1488803" y="2210652"/>
                </a:cubicBezTo>
                <a:lnTo>
                  <a:pt x="1538488" y="2160967"/>
                </a:lnTo>
                <a:cubicBezTo>
                  <a:pt x="1538538" y="2161008"/>
                  <a:pt x="1538582" y="2161054"/>
                  <a:pt x="1538629" y="2161099"/>
                </a:cubicBezTo>
                <a:lnTo>
                  <a:pt x="1538760" y="2161239"/>
                </a:lnTo>
                <a:lnTo>
                  <a:pt x="1489075" y="2210924"/>
                </a:lnTo>
                <a:cubicBezTo>
                  <a:pt x="1688367" y="2410097"/>
                  <a:pt x="2011356" y="2410097"/>
                  <a:pt x="2210648" y="2210925"/>
                </a:cubicBezTo>
                <a:lnTo>
                  <a:pt x="2160963" y="2161240"/>
                </a:lnTo>
                <a:cubicBezTo>
                  <a:pt x="2161005" y="2161190"/>
                  <a:pt x="2161050" y="2161145"/>
                  <a:pt x="2161095" y="2161099"/>
                </a:cubicBezTo>
                <a:lnTo>
                  <a:pt x="2161236" y="2160967"/>
                </a:lnTo>
                <a:close/>
                <a:moveTo>
                  <a:pt x="1350206" y="3097227"/>
                </a:moveTo>
                <a:cubicBezTo>
                  <a:pt x="1449181" y="2998253"/>
                  <a:pt x="1510398" y="2861521"/>
                  <a:pt x="1510397" y="2710492"/>
                </a:cubicBezTo>
                <a:cubicBezTo>
                  <a:pt x="1508185" y="2595128"/>
                  <a:pt x="1539883" y="2449078"/>
                  <a:pt x="1619582" y="2371508"/>
                </a:cubicBezTo>
                <a:cubicBezTo>
                  <a:pt x="1556193" y="2345120"/>
                  <a:pt x="1497356" y="2305548"/>
                  <a:pt x="1445900" y="2254099"/>
                </a:cubicBezTo>
                <a:lnTo>
                  <a:pt x="591059" y="3108941"/>
                </a:lnTo>
                <a:cubicBezTo>
                  <a:pt x="687753" y="3201462"/>
                  <a:pt x="819078" y="3257418"/>
                  <a:pt x="963471" y="3257418"/>
                </a:cubicBezTo>
                <a:cubicBezTo>
                  <a:pt x="1114500" y="3257418"/>
                  <a:pt x="1251232" y="3196201"/>
                  <a:pt x="1350206" y="3097227"/>
                </a:cubicBezTo>
                <a:close/>
                <a:moveTo>
                  <a:pt x="3097224" y="1350209"/>
                </a:moveTo>
                <a:cubicBezTo>
                  <a:pt x="3196198" y="1251235"/>
                  <a:pt x="3257415" y="1114503"/>
                  <a:pt x="3257415" y="963474"/>
                </a:cubicBezTo>
                <a:cubicBezTo>
                  <a:pt x="3257415" y="819081"/>
                  <a:pt x="3201459" y="687756"/>
                  <a:pt x="3108938" y="591062"/>
                </a:cubicBezTo>
                <a:lnTo>
                  <a:pt x="2254096" y="1445904"/>
                </a:lnTo>
                <a:cubicBezTo>
                  <a:pt x="2305545" y="1497359"/>
                  <a:pt x="2345117" y="1556196"/>
                  <a:pt x="2371504" y="1619586"/>
                </a:cubicBezTo>
                <a:cubicBezTo>
                  <a:pt x="2449074" y="1539886"/>
                  <a:pt x="2595125" y="1508188"/>
                  <a:pt x="2710489" y="1510400"/>
                </a:cubicBezTo>
                <a:cubicBezTo>
                  <a:pt x="2861518" y="1510401"/>
                  <a:pt x="2998250" y="1449184"/>
                  <a:pt x="3097224" y="1350209"/>
                </a:cubicBezTo>
                <a:close/>
                <a:moveTo>
                  <a:pt x="2218380" y="3471925"/>
                </a:moveTo>
                <a:cubicBezTo>
                  <a:pt x="2295441" y="3394863"/>
                  <a:pt x="2344700" y="3300526"/>
                  <a:pt x="2362874" y="3200838"/>
                </a:cubicBezTo>
                <a:cubicBezTo>
                  <a:pt x="2214392" y="3090392"/>
                  <a:pt x="2119540" y="2913220"/>
                  <a:pt x="2119540" y="2713893"/>
                </a:cubicBezTo>
                <a:cubicBezTo>
                  <a:pt x="2122550" y="2556979"/>
                  <a:pt x="2099662" y="2460490"/>
                  <a:pt x="2000913" y="2400356"/>
                </a:cubicBezTo>
                <a:cubicBezTo>
                  <a:pt x="1902786" y="2427415"/>
                  <a:pt x="1798834" y="2426932"/>
                  <a:pt x="1700778" y="2399071"/>
                </a:cubicBezTo>
                <a:cubicBezTo>
                  <a:pt x="1600372" y="2459185"/>
                  <a:pt x="1577152" y="2555917"/>
                  <a:pt x="1580182" y="2713892"/>
                </a:cubicBezTo>
                <a:cubicBezTo>
                  <a:pt x="1580183" y="2883675"/>
                  <a:pt x="1511364" y="3037385"/>
                  <a:pt x="1400099" y="3148650"/>
                </a:cubicBezTo>
                <a:lnTo>
                  <a:pt x="1336693" y="3200965"/>
                </a:lnTo>
                <a:cubicBezTo>
                  <a:pt x="1355067" y="3300607"/>
                  <a:pt x="1404316" y="3394897"/>
                  <a:pt x="1481344" y="3471926"/>
                </a:cubicBezTo>
                <a:cubicBezTo>
                  <a:pt x="1583446" y="3574027"/>
                  <a:pt x="1715873" y="3627322"/>
                  <a:pt x="1849669" y="3630272"/>
                </a:cubicBezTo>
                <a:lnTo>
                  <a:pt x="1849669" y="3115960"/>
                </a:lnTo>
                <a:lnTo>
                  <a:pt x="1850055" y="3115964"/>
                </a:lnTo>
                <a:lnTo>
                  <a:pt x="1850055" y="3630271"/>
                </a:lnTo>
                <a:cubicBezTo>
                  <a:pt x="1983851" y="3627320"/>
                  <a:pt x="2116278" y="3574026"/>
                  <a:pt x="2218380" y="3471925"/>
                </a:cubicBezTo>
                <a:close/>
                <a:moveTo>
                  <a:pt x="3471925" y="2218380"/>
                </a:moveTo>
                <a:cubicBezTo>
                  <a:pt x="3574026" y="2116278"/>
                  <a:pt x="3627320" y="1983851"/>
                  <a:pt x="3630271" y="1850056"/>
                </a:cubicBezTo>
                <a:lnTo>
                  <a:pt x="3115964" y="1850056"/>
                </a:lnTo>
                <a:lnTo>
                  <a:pt x="3115960" y="1849669"/>
                </a:lnTo>
                <a:lnTo>
                  <a:pt x="3630272" y="1849669"/>
                </a:lnTo>
                <a:cubicBezTo>
                  <a:pt x="3627322" y="1715873"/>
                  <a:pt x="3574027" y="1583446"/>
                  <a:pt x="3471926" y="1481345"/>
                </a:cubicBezTo>
                <a:cubicBezTo>
                  <a:pt x="3394897" y="1404316"/>
                  <a:pt x="3300607" y="1355067"/>
                  <a:pt x="3200965" y="1336693"/>
                </a:cubicBezTo>
                <a:cubicBezTo>
                  <a:pt x="3186174" y="1359992"/>
                  <a:pt x="3168056" y="1380693"/>
                  <a:pt x="3148647" y="1400102"/>
                </a:cubicBezTo>
                <a:cubicBezTo>
                  <a:pt x="3037382" y="1511367"/>
                  <a:pt x="2883672" y="1580186"/>
                  <a:pt x="2713889" y="1580185"/>
                </a:cubicBezTo>
                <a:cubicBezTo>
                  <a:pt x="2555913" y="1577155"/>
                  <a:pt x="2459181" y="1600375"/>
                  <a:pt x="2399067" y="1700783"/>
                </a:cubicBezTo>
                <a:cubicBezTo>
                  <a:pt x="2426929" y="1798838"/>
                  <a:pt x="2427411" y="1902791"/>
                  <a:pt x="2400352" y="2000918"/>
                </a:cubicBezTo>
                <a:cubicBezTo>
                  <a:pt x="2460486" y="2099667"/>
                  <a:pt x="2556976" y="2122555"/>
                  <a:pt x="2713888" y="2119545"/>
                </a:cubicBezTo>
                <a:cubicBezTo>
                  <a:pt x="2913213" y="2119545"/>
                  <a:pt x="3090385" y="2214395"/>
                  <a:pt x="3200830" y="2362876"/>
                </a:cubicBezTo>
                <a:cubicBezTo>
                  <a:pt x="3300521" y="2344703"/>
                  <a:pt x="3394861" y="2295444"/>
                  <a:pt x="3471925" y="2218380"/>
                </a:cubicBezTo>
                <a:close/>
                <a:moveTo>
                  <a:pt x="3108937" y="3108668"/>
                </a:moveTo>
                <a:cubicBezTo>
                  <a:pt x="3201458" y="3011974"/>
                  <a:pt x="3257415" y="2880649"/>
                  <a:pt x="3257414" y="2736256"/>
                </a:cubicBezTo>
                <a:cubicBezTo>
                  <a:pt x="3257415" y="2434198"/>
                  <a:pt x="3012546" y="2189329"/>
                  <a:pt x="2710488" y="2189330"/>
                </a:cubicBezTo>
                <a:cubicBezTo>
                  <a:pt x="2595278" y="2191540"/>
                  <a:pt x="2449463" y="2159929"/>
                  <a:pt x="2371818" y="2080456"/>
                </a:cubicBezTo>
                <a:cubicBezTo>
                  <a:pt x="2345082" y="2143588"/>
                  <a:pt x="2305522" y="2202395"/>
                  <a:pt x="2254101" y="2253832"/>
                </a:cubicBezTo>
                <a:close/>
                <a:moveTo>
                  <a:pt x="3108664" y="3108942"/>
                </a:moveTo>
                <a:lnTo>
                  <a:pt x="2253828" y="2254105"/>
                </a:lnTo>
                <a:cubicBezTo>
                  <a:pt x="2202391" y="2305526"/>
                  <a:pt x="2143583" y="2345086"/>
                  <a:pt x="2080451" y="2371822"/>
                </a:cubicBezTo>
                <a:cubicBezTo>
                  <a:pt x="2159925" y="2449467"/>
                  <a:pt x="2191536" y="2595283"/>
                  <a:pt x="2189326" y="2710493"/>
                </a:cubicBezTo>
                <a:cubicBezTo>
                  <a:pt x="2189325" y="3012551"/>
                  <a:pt x="2434195" y="3257419"/>
                  <a:pt x="2736252" y="3257419"/>
                </a:cubicBezTo>
                <a:cubicBezTo>
                  <a:pt x="2880646" y="3257419"/>
                  <a:pt x="3011971" y="3201464"/>
                  <a:pt x="3108664" y="3108942"/>
                </a:cubicBezTo>
                <a:close/>
                <a:moveTo>
                  <a:pt x="3157911" y="3157916"/>
                </a:moveTo>
                <a:cubicBezTo>
                  <a:pt x="3048404" y="3264084"/>
                  <a:pt x="2898943" y="3328734"/>
                  <a:pt x="2734381" y="3328734"/>
                </a:cubicBezTo>
                <a:cubicBezTo>
                  <a:pt x="2622038" y="3328734"/>
                  <a:pt x="2516732" y="3298603"/>
                  <a:pt x="2427424" y="3243706"/>
                </a:cubicBezTo>
                <a:cubicBezTo>
                  <a:pt x="2402826" y="3345640"/>
                  <a:pt x="2349644" y="3441515"/>
                  <a:pt x="2270129" y="3521030"/>
                </a:cubicBezTo>
                <a:cubicBezTo>
                  <a:pt x="2153768" y="3637392"/>
                  <a:pt x="2002368" y="3697364"/>
                  <a:pt x="1849862" y="3699724"/>
                </a:cubicBezTo>
                <a:lnTo>
                  <a:pt x="1849862" y="3699725"/>
                </a:lnTo>
                <a:cubicBezTo>
                  <a:pt x="1697356" y="3697364"/>
                  <a:pt x="1545956" y="3637392"/>
                  <a:pt x="1429594" y="3521030"/>
                </a:cubicBezTo>
                <a:cubicBezTo>
                  <a:pt x="1350121" y="3441556"/>
                  <a:pt x="1296952" y="3345738"/>
                  <a:pt x="1271854" y="3243947"/>
                </a:cubicBezTo>
                <a:cubicBezTo>
                  <a:pt x="1182651" y="3298700"/>
                  <a:pt x="1077504" y="3328733"/>
                  <a:pt x="965342" y="3328733"/>
                </a:cubicBezTo>
                <a:cubicBezTo>
                  <a:pt x="800782" y="3328733"/>
                  <a:pt x="651319" y="3264084"/>
                  <a:pt x="541812" y="3157915"/>
                </a:cubicBezTo>
                <a:lnTo>
                  <a:pt x="541811" y="3157915"/>
                </a:lnTo>
                <a:cubicBezTo>
                  <a:pt x="435643" y="3048408"/>
                  <a:pt x="370993" y="2898946"/>
                  <a:pt x="370994" y="2734385"/>
                </a:cubicBezTo>
                <a:cubicBezTo>
                  <a:pt x="370994" y="2622223"/>
                  <a:pt x="401028" y="2517075"/>
                  <a:pt x="455781" y="2427871"/>
                </a:cubicBezTo>
                <a:cubicBezTo>
                  <a:pt x="353989" y="2402773"/>
                  <a:pt x="258170" y="2349604"/>
                  <a:pt x="178695" y="2270131"/>
                </a:cubicBezTo>
                <a:cubicBezTo>
                  <a:pt x="62332" y="2153769"/>
                  <a:pt x="2361" y="2002368"/>
                  <a:pt x="0" y="1849863"/>
                </a:cubicBezTo>
                <a:lnTo>
                  <a:pt x="1" y="1849862"/>
                </a:lnTo>
                <a:cubicBezTo>
                  <a:pt x="2361" y="1697357"/>
                  <a:pt x="62333" y="1545957"/>
                  <a:pt x="178695" y="1429596"/>
                </a:cubicBezTo>
                <a:cubicBezTo>
                  <a:pt x="258210" y="1350080"/>
                  <a:pt x="354086" y="1296898"/>
                  <a:pt x="456020" y="1272300"/>
                </a:cubicBezTo>
                <a:cubicBezTo>
                  <a:pt x="401124" y="1182994"/>
                  <a:pt x="370993" y="1077688"/>
                  <a:pt x="370993" y="965346"/>
                </a:cubicBezTo>
                <a:cubicBezTo>
                  <a:pt x="370993" y="800784"/>
                  <a:pt x="435643" y="651322"/>
                  <a:pt x="541811" y="541816"/>
                </a:cubicBezTo>
                <a:lnTo>
                  <a:pt x="541812" y="541815"/>
                </a:lnTo>
                <a:cubicBezTo>
                  <a:pt x="651319" y="435646"/>
                  <a:pt x="800781" y="370998"/>
                  <a:pt x="965341" y="370998"/>
                </a:cubicBezTo>
                <a:cubicBezTo>
                  <a:pt x="1077684" y="370998"/>
                  <a:pt x="1182991" y="401129"/>
                  <a:pt x="1272299" y="456026"/>
                </a:cubicBezTo>
                <a:cubicBezTo>
                  <a:pt x="1296896" y="354089"/>
                  <a:pt x="1350079" y="258211"/>
                  <a:pt x="1429596" y="178695"/>
                </a:cubicBezTo>
                <a:cubicBezTo>
                  <a:pt x="1545957" y="62333"/>
                  <a:pt x="1697356" y="2361"/>
                  <a:pt x="1849862" y="1"/>
                </a:cubicBezTo>
                <a:lnTo>
                  <a:pt x="1849863" y="0"/>
                </a:lnTo>
                <a:cubicBezTo>
                  <a:pt x="2002368" y="2361"/>
                  <a:pt x="2153768" y="62333"/>
                  <a:pt x="2270131" y="178695"/>
                </a:cubicBezTo>
                <a:cubicBezTo>
                  <a:pt x="2349605" y="258170"/>
                  <a:pt x="2402774" y="353990"/>
                  <a:pt x="2427871" y="455782"/>
                </a:cubicBezTo>
                <a:cubicBezTo>
                  <a:pt x="2517074" y="401030"/>
                  <a:pt x="2622221" y="370997"/>
                  <a:pt x="2734382" y="370997"/>
                </a:cubicBezTo>
                <a:cubicBezTo>
                  <a:pt x="2898943" y="370996"/>
                  <a:pt x="3048405" y="435646"/>
                  <a:pt x="3157912" y="541814"/>
                </a:cubicBezTo>
                <a:lnTo>
                  <a:pt x="3157912" y="541815"/>
                </a:lnTo>
                <a:cubicBezTo>
                  <a:pt x="3264081" y="651322"/>
                  <a:pt x="3328730" y="800785"/>
                  <a:pt x="3328730" y="965345"/>
                </a:cubicBezTo>
                <a:cubicBezTo>
                  <a:pt x="3328730" y="1077505"/>
                  <a:pt x="3298697" y="1182652"/>
                  <a:pt x="3243945" y="1271854"/>
                </a:cubicBezTo>
                <a:cubicBezTo>
                  <a:pt x="3345737" y="1296952"/>
                  <a:pt x="3441555" y="1350121"/>
                  <a:pt x="3521030" y="1429594"/>
                </a:cubicBezTo>
                <a:cubicBezTo>
                  <a:pt x="3637392" y="1545956"/>
                  <a:pt x="3697363" y="1697357"/>
                  <a:pt x="3699724" y="1849862"/>
                </a:cubicBezTo>
                <a:lnTo>
                  <a:pt x="3699724" y="1849862"/>
                </a:lnTo>
                <a:cubicBezTo>
                  <a:pt x="3697363" y="2002368"/>
                  <a:pt x="3637392" y="2153768"/>
                  <a:pt x="3521030" y="2270129"/>
                </a:cubicBezTo>
                <a:cubicBezTo>
                  <a:pt x="3441513" y="2349646"/>
                  <a:pt x="3345636" y="2402829"/>
                  <a:pt x="3243700" y="2427426"/>
                </a:cubicBezTo>
                <a:cubicBezTo>
                  <a:pt x="3298598" y="2516734"/>
                  <a:pt x="3328729" y="2622042"/>
                  <a:pt x="3328729" y="2734386"/>
                </a:cubicBezTo>
                <a:cubicBezTo>
                  <a:pt x="3328729" y="2898946"/>
                  <a:pt x="3264081" y="3048408"/>
                  <a:pt x="3157911" y="315791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2" name="Teardrop 3"/>
          <p:cNvSpPr/>
          <p:nvPr/>
        </p:nvSpPr>
        <p:spPr>
          <a:xfrm rot="5400000" flipH="1" flipV="1">
            <a:off x="11760002" y="4069935"/>
            <a:ext cx="595781" cy="268215"/>
          </a:xfrm>
          <a:custGeom>
            <a:avLst/>
            <a:gdLst/>
            <a:ahLst/>
            <a:cxnLst/>
            <a:rect l="l" t="t" r="r" b="b"/>
            <a:pathLst>
              <a:path w="595781" h="268215">
                <a:moveTo>
                  <a:pt x="230951" y="239431"/>
                </a:moveTo>
                <a:lnTo>
                  <a:pt x="89396" y="97876"/>
                </a:lnTo>
                <a:cubicBezTo>
                  <a:pt x="74075" y="113887"/>
                  <a:pt x="64809" y="135634"/>
                  <a:pt x="64809" y="159544"/>
                </a:cubicBezTo>
                <a:cubicBezTo>
                  <a:pt x="64809" y="209563"/>
                  <a:pt x="105358" y="250112"/>
                  <a:pt x="155376" y="250112"/>
                </a:cubicBezTo>
                <a:cubicBezTo>
                  <a:pt x="174455" y="249746"/>
                  <a:pt x="198601" y="254980"/>
                  <a:pt x="211458" y="268141"/>
                </a:cubicBezTo>
                <a:cubicBezTo>
                  <a:pt x="215886" y="257686"/>
                  <a:pt x="222436" y="247948"/>
                  <a:pt x="230951" y="239431"/>
                </a:cubicBezTo>
                <a:close/>
                <a:moveTo>
                  <a:pt x="259706" y="219892"/>
                </a:moveTo>
                <a:cubicBezTo>
                  <a:pt x="246546" y="207035"/>
                  <a:pt x="241311" y="182889"/>
                  <a:pt x="241677" y="163811"/>
                </a:cubicBezTo>
                <a:cubicBezTo>
                  <a:pt x="241677" y="113792"/>
                  <a:pt x="201129" y="73244"/>
                  <a:pt x="151110" y="73244"/>
                </a:cubicBezTo>
                <a:cubicBezTo>
                  <a:pt x="127200" y="73244"/>
                  <a:pt x="105453" y="82510"/>
                  <a:pt x="89441" y="97831"/>
                </a:cubicBezTo>
                <a:lnTo>
                  <a:pt x="230996" y="239386"/>
                </a:lnTo>
                <a:cubicBezTo>
                  <a:pt x="239514" y="230871"/>
                  <a:pt x="249252" y="224320"/>
                  <a:pt x="259706" y="219892"/>
                </a:cubicBezTo>
                <a:close/>
                <a:moveTo>
                  <a:pt x="382868" y="82592"/>
                </a:moveTo>
                <a:cubicBezTo>
                  <a:pt x="379825" y="66091"/>
                  <a:pt x="371670" y="50477"/>
                  <a:pt x="358914" y="37722"/>
                </a:cubicBezTo>
                <a:cubicBezTo>
                  <a:pt x="342007" y="20815"/>
                  <a:pt x="320078" y="11989"/>
                  <a:pt x="297922" y="11501"/>
                </a:cubicBezTo>
                <a:lnTo>
                  <a:pt x="297922" y="96667"/>
                </a:lnTo>
                <a:lnTo>
                  <a:pt x="297858" y="96667"/>
                </a:lnTo>
                <a:lnTo>
                  <a:pt x="297858" y="11501"/>
                </a:lnTo>
                <a:cubicBezTo>
                  <a:pt x="275703" y="11990"/>
                  <a:pt x="253774" y="20815"/>
                  <a:pt x="236866" y="37722"/>
                </a:cubicBezTo>
                <a:cubicBezTo>
                  <a:pt x="224105" y="50483"/>
                  <a:pt x="215948" y="66105"/>
                  <a:pt x="212939" y="82613"/>
                </a:cubicBezTo>
                <a:cubicBezTo>
                  <a:pt x="237527" y="100902"/>
                  <a:pt x="253233" y="130241"/>
                  <a:pt x="253233" y="163248"/>
                </a:cubicBezTo>
                <a:cubicBezTo>
                  <a:pt x="252735" y="189232"/>
                  <a:pt x="256525" y="205210"/>
                  <a:pt x="272877" y="215167"/>
                </a:cubicBezTo>
                <a:cubicBezTo>
                  <a:pt x="289126" y="210687"/>
                  <a:pt x="306340" y="210767"/>
                  <a:pt x="322577" y="215380"/>
                </a:cubicBezTo>
                <a:cubicBezTo>
                  <a:pt x="324655" y="214136"/>
                  <a:pt x="326534" y="212797"/>
                  <a:pt x="328229" y="211355"/>
                </a:cubicBezTo>
                <a:cubicBezTo>
                  <a:pt x="340097" y="201263"/>
                  <a:pt x="342986" y="186138"/>
                  <a:pt x="342547" y="163248"/>
                </a:cubicBezTo>
                <a:cubicBezTo>
                  <a:pt x="342547" y="130228"/>
                  <a:pt x="358265" y="100880"/>
                  <a:pt x="382868" y="82592"/>
                </a:cubicBezTo>
                <a:close/>
                <a:moveTo>
                  <a:pt x="506339" y="97830"/>
                </a:moveTo>
                <a:cubicBezTo>
                  <a:pt x="490327" y="82509"/>
                  <a:pt x="468581" y="73244"/>
                  <a:pt x="444670" y="73244"/>
                </a:cubicBezTo>
                <a:cubicBezTo>
                  <a:pt x="394652" y="73244"/>
                  <a:pt x="354103" y="113792"/>
                  <a:pt x="354103" y="163811"/>
                </a:cubicBezTo>
                <a:cubicBezTo>
                  <a:pt x="354470" y="182914"/>
                  <a:pt x="349220" y="207099"/>
                  <a:pt x="336023" y="219944"/>
                </a:cubicBezTo>
                <a:cubicBezTo>
                  <a:pt x="346519" y="224314"/>
                  <a:pt x="356263" y="230867"/>
                  <a:pt x="364783" y="239386"/>
                </a:cubicBezTo>
                <a:close/>
                <a:moveTo>
                  <a:pt x="530971" y="159544"/>
                </a:moveTo>
                <a:cubicBezTo>
                  <a:pt x="530971" y="135634"/>
                  <a:pt x="521705" y="113887"/>
                  <a:pt x="506384" y="97876"/>
                </a:cubicBezTo>
                <a:lnTo>
                  <a:pt x="364828" y="239431"/>
                </a:lnTo>
                <a:cubicBezTo>
                  <a:pt x="373348" y="247952"/>
                  <a:pt x="379901" y="257695"/>
                  <a:pt x="384270" y="268192"/>
                </a:cubicBezTo>
                <a:cubicBezTo>
                  <a:pt x="397115" y="254994"/>
                  <a:pt x="421300" y="249745"/>
                  <a:pt x="440404" y="250111"/>
                </a:cubicBezTo>
                <a:cubicBezTo>
                  <a:pt x="465413" y="250112"/>
                  <a:pt x="488055" y="239974"/>
                  <a:pt x="504444" y="223585"/>
                </a:cubicBezTo>
                <a:cubicBezTo>
                  <a:pt x="520834" y="207196"/>
                  <a:pt x="530971" y="184554"/>
                  <a:pt x="530971" y="159544"/>
                </a:cubicBezTo>
                <a:close/>
                <a:moveTo>
                  <a:pt x="595781" y="268215"/>
                </a:moveTo>
                <a:lnTo>
                  <a:pt x="581969" y="268215"/>
                </a:lnTo>
                <a:cubicBezTo>
                  <a:pt x="578743" y="259654"/>
                  <a:pt x="573266" y="252074"/>
                  <a:pt x="566492" y="245300"/>
                </a:cubicBezTo>
                <a:cubicBezTo>
                  <a:pt x="553737" y="232545"/>
                  <a:pt x="538123" y="224389"/>
                  <a:pt x="521623" y="221347"/>
                </a:cubicBezTo>
                <a:cubicBezTo>
                  <a:pt x="519174" y="225205"/>
                  <a:pt x="516174" y="228633"/>
                  <a:pt x="512960" y="231847"/>
                </a:cubicBezTo>
                <a:cubicBezTo>
                  <a:pt x="494535" y="250272"/>
                  <a:pt x="469082" y="261667"/>
                  <a:pt x="440967" y="261667"/>
                </a:cubicBezTo>
                <a:cubicBezTo>
                  <a:pt x="425629" y="261373"/>
                  <a:pt x="413777" y="262574"/>
                  <a:pt x="405186" y="268215"/>
                </a:cubicBezTo>
                <a:lnTo>
                  <a:pt x="372038" y="268215"/>
                </a:lnTo>
                <a:cubicBezTo>
                  <a:pt x="369178" y="260078"/>
                  <a:pt x="364042" y="252948"/>
                  <a:pt x="357679" y="246581"/>
                </a:cubicBezTo>
                <a:lnTo>
                  <a:pt x="349451" y="254808"/>
                </a:lnTo>
                <a:lnTo>
                  <a:pt x="349428" y="254786"/>
                </a:lnTo>
                <a:cubicBezTo>
                  <a:pt x="349421" y="254779"/>
                  <a:pt x="349413" y="254771"/>
                  <a:pt x="349406" y="254763"/>
                </a:cubicBezTo>
                <a:lnTo>
                  <a:pt x="357634" y="246536"/>
                </a:lnTo>
                <a:cubicBezTo>
                  <a:pt x="324632" y="213554"/>
                  <a:pt x="271148" y="213554"/>
                  <a:pt x="238147" y="246536"/>
                </a:cubicBezTo>
                <a:lnTo>
                  <a:pt x="246374" y="254763"/>
                </a:lnTo>
                <a:cubicBezTo>
                  <a:pt x="246367" y="254771"/>
                  <a:pt x="246360" y="254779"/>
                  <a:pt x="246352" y="254786"/>
                </a:cubicBezTo>
                <a:cubicBezTo>
                  <a:pt x="246345" y="254794"/>
                  <a:pt x="246337" y="254801"/>
                  <a:pt x="246329" y="254808"/>
                </a:cubicBezTo>
                <a:lnTo>
                  <a:pt x="238101" y="246581"/>
                </a:lnTo>
                <a:lnTo>
                  <a:pt x="223742" y="268215"/>
                </a:lnTo>
                <a:lnTo>
                  <a:pt x="190546" y="268215"/>
                </a:lnTo>
                <a:cubicBezTo>
                  <a:pt x="181970" y="262570"/>
                  <a:pt x="170130" y="261374"/>
                  <a:pt x="154813" y="261668"/>
                </a:cubicBezTo>
                <a:cubicBezTo>
                  <a:pt x="121806" y="261668"/>
                  <a:pt x="92467" y="245961"/>
                  <a:pt x="74179" y="221373"/>
                </a:cubicBezTo>
                <a:cubicBezTo>
                  <a:pt x="57671" y="224382"/>
                  <a:pt x="42049" y="232539"/>
                  <a:pt x="29288" y="245300"/>
                </a:cubicBezTo>
                <a:lnTo>
                  <a:pt x="13811" y="268215"/>
                </a:lnTo>
                <a:lnTo>
                  <a:pt x="0" y="268215"/>
                </a:lnTo>
                <a:cubicBezTo>
                  <a:pt x="4705" y="256723"/>
                  <a:pt x="11839" y="246048"/>
                  <a:pt x="21157" y="236731"/>
                </a:cubicBezTo>
                <a:cubicBezTo>
                  <a:pt x="34324" y="223564"/>
                  <a:pt x="50200" y="214757"/>
                  <a:pt x="67080" y="210684"/>
                </a:cubicBezTo>
                <a:cubicBezTo>
                  <a:pt x="57990" y="195895"/>
                  <a:pt x="53000" y="178457"/>
                  <a:pt x="53000" y="159854"/>
                </a:cubicBezTo>
                <a:cubicBezTo>
                  <a:pt x="53000" y="132604"/>
                  <a:pt x="63706" y="107854"/>
                  <a:pt x="81286" y="89721"/>
                </a:cubicBezTo>
                <a:cubicBezTo>
                  <a:pt x="99420" y="72140"/>
                  <a:pt x="124170" y="61435"/>
                  <a:pt x="151420" y="61435"/>
                </a:cubicBezTo>
                <a:cubicBezTo>
                  <a:pt x="170023" y="61435"/>
                  <a:pt x="187461" y="66424"/>
                  <a:pt x="202250" y="75515"/>
                </a:cubicBezTo>
                <a:cubicBezTo>
                  <a:pt x="206323" y="58635"/>
                  <a:pt x="215130" y="42758"/>
                  <a:pt x="228297" y="29591"/>
                </a:cubicBezTo>
                <a:cubicBezTo>
                  <a:pt x="247566" y="10322"/>
                  <a:pt x="272636" y="391"/>
                  <a:pt x="297890" y="0"/>
                </a:cubicBezTo>
                <a:cubicBezTo>
                  <a:pt x="323144" y="391"/>
                  <a:pt x="348215" y="10322"/>
                  <a:pt x="367484" y="29591"/>
                </a:cubicBezTo>
                <a:cubicBezTo>
                  <a:pt x="380644" y="42751"/>
                  <a:pt x="389448" y="58618"/>
                  <a:pt x="393604" y="75474"/>
                </a:cubicBezTo>
                <a:cubicBezTo>
                  <a:pt x="408376" y="66408"/>
                  <a:pt x="425787" y="61434"/>
                  <a:pt x="444360" y="61434"/>
                </a:cubicBezTo>
                <a:cubicBezTo>
                  <a:pt x="471611" y="61434"/>
                  <a:pt x="496360" y="72140"/>
                  <a:pt x="514494" y="89721"/>
                </a:cubicBezTo>
                <a:cubicBezTo>
                  <a:pt x="532075" y="107854"/>
                  <a:pt x="542780" y="132604"/>
                  <a:pt x="542780" y="159854"/>
                </a:cubicBezTo>
                <a:cubicBezTo>
                  <a:pt x="542780" y="178427"/>
                  <a:pt x="537807" y="195839"/>
                  <a:pt x="528740" y="210610"/>
                </a:cubicBezTo>
                <a:cubicBezTo>
                  <a:pt x="545596" y="214766"/>
                  <a:pt x="561463" y="223570"/>
                  <a:pt x="574624" y="236731"/>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3" name="Oval 872"/>
          <p:cNvSpPr/>
          <p:nvPr/>
        </p:nvSpPr>
        <p:spPr>
          <a:xfrm>
            <a:off x="70866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4" name="Oval 873"/>
          <p:cNvSpPr/>
          <p:nvPr/>
        </p:nvSpPr>
        <p:spPr>
          <a:xfrm>
            <a:off x="3463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5" name="Oval 874"/>
          <p:cNvSpPr/>
          <p:nvPr/>
        </p:nvSpPr>
        <p:spPr>
          <a:xfrm>
            <a:off x="11888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6" name="Oval 875"/>
          <p:cNvSpPr/>
          <p:nvPr/>
        </p:nvSpPr>
        <p:spPr>
          <a:xfrm>
            <a:off x="20314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7" name="Oval 876"/>
          <p:cNvSpPr/>
          <p:nvPr/>
        </p:nvSpPr>
        <p:spPr>
          <a:xfrm>
            <a:off x="28739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8" name="Oval 877"/>
          <p:cNvSpPr/>
          <p:nvPr/>
        </p:nvSpPr>
        <p:spPr>
          <a:xfrm>
            <a:off x="37164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79" name="Oval 878"/>
          <p:cNvSpPr/>
          <p:nvPr/>
        </p:nvSpPr>
        <p:spPr>
          <a:xfrm>
            <a:off x="45590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0" name="Oval 879"/>
          <p:cNvSpPr/>
          <p:nvPr/>
        </p:nvSpPr>
        <p:spPr>
          <a:xfrm>
            <a:off x="54015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1" name="Oval 880"/>
          <p:cNvSpPr/>
          <p:nvPr/>
        </p:nvSpPr>
        <p:spPr>
          <a:xfrm>
            <a:off x="62441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2" name="Oval 881"/>
          <p:cNvSpPr/>
          <p:nvPr/>
        </p:nvSpPr>
        <p:spPr>
          <a:xfrm>
            <a:off x="877173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3" name="Oval 882"/>
          <p:cNvSpPr/>
          <p:nvPr/>
        </p:nvSpPr>
        <p:spPr>
          <a:xfrm>
            <a:off x="792919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4" name="Oval 883"/>
          <p:cNvSpPr/>
          <p:nvPr/>
        </p:nvSpPr>
        <p:spPr>
          <a:xfrm>
            <a:off x="1045681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5" name="Oval 884"/>
          <p:cNvSpPr/>
          <p:nvPr/>
        </p:nvSpPr>
        <p:spPr>
          <a:xfrm>
            <a:off x="961427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6" name="Oval 885"/>
          <p:cNvSpPr/>
          <p:nvPr/>
        </p:nvSpPr>
        <p:spPr>
          <a:xfrm>
            <a:off x="11299353" y="4135371"/>
            <a:ext cx="169751" cy="16975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7" name="Teardrop 3"/>
          <p:cNvSpPr/>
          <p:nvPr/>
        </p:nvSpPr>
        <p:spPr>
          <a:xfrm rot="5400000" flipH="1" flipV="1">
            <a:off x="663614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8" name="Teardrop 3"/>
          <p:cNvSpPr/>
          <p:nvPr/>
        </p:nvSpPr>
        <p:spPr>
          <a:xfrm rot="5400000" flipH="1" flipV="1">
            <a:off x="22905" y="4316257"/>
            <a:ext cx="232840" cy="278649"/>
          </a:xfrm>
          <a:custGeom>
            <a:avLst/>
            <a:gdLst/>
            <a:ahLst/>
            <a:cxnLst/>
            <a:rect l="l" t="t" r="r" b="b"/>
            <a:pathLst>
              <a:path w="232840" h="278649">
                <a:moveTo>
                  <a:pt x="232840" y="8776"/>
                </a:moveTo>
                <a:cubicBezTo>
                  <a:pt x="232449" y="34030"/>
                  <a:pt x="222519" y="59101"/>
                  <a:pt x="203250" y="78369"/>
                </a:cubicBezTo>
                <a:cubicBezTo>
                  <a:pt x="190082" y="91537"/>
                  <a:pt x="174206" y="100343"/>
                  <a:pt x="157326" y="104416"/>
                </a:cubicBezTo>
                <a:cubicBezTo>
                  <a:pt x="166417" y="119205"/>
                  <a:pt x="171406" y="136643"/>
                  <a:pt x="171406" y="155247"/>
                </a:cubicBezTo>
                <a:cubicBezTo>
                  <a:pt x="171406" y="182497"/>
                  <a:pt x="160701" y="207247"/>
                  <a:pt x="143120" y="225380"/>
                </a:cubicBezTo>
                <a:cubicBezTo>
                  <a:pt x="124986" y="242961"/>
                  <a:pt x="100237" y="253667"/>
                  <a:pt x="72986" y="253667"/>
                </a:cubicBezTo>
                <a:cubicBezTo>
                  <a:pt x="54383" y="253667"/>
                  <a:pt x="36945" y="248677"/>
                  <a:pt x="22156" y="239586"/>
                </a:cubicBezTo>
                <a:lnTo>
                  <a:pt x="0" y="278649"/>
                </a:lnTo>
                <a:lnTo>
                  <a:pt x="0" y="260595"/>
                </a:lnTo>
                <a:cubicBezTo>
                  <a:pt x="5973" y="252057"/>
                  <a:pt x="9654" y="242433"/>
                  <a:pt x="11467" y="232488"/>
                </a:cubicBezTo>
                <a:lnTo>
                  <a:pt x="0" y="218900"/>
                </a:lnTo>
                <a:lnTo>
                  <a:pt x="0" y="201603"/>
                </a:lnTo>
                <a:cubicBezTo>
                  <a:pt x="14950" y="226291"/>
                  <a:pt x="42305" y="241857"/>
                  <a:pt x="73296" y="241857"/>
                </a:cubicBezTo>
                <a:cubicBezTo>
                  <a:pt x="97207" y="241857"/>
                  <a:pt x="118953" y="232592"/>
                  <a:pt x="134965" y="217271"/>
                </a:cubicBezTo>
                <a:lnTo>
                  <a:pt x="0" y="82306"/>
                </a:lnTo>
                <a:lnTo>
                  <a:pt x="0" y="82216"/>
                </a:lnTo>
                <a:lnTo>
                  <a:pt x="135010" y="217225"/>
                </a:lnTo>
                <a:cubicBezTo>
                  <a:pt x="150331" y="201213"/>
                  <a:pt x="159597" y="179467"/>
                  <a:pt x="159597" y="155556"/>
                </a:cubicBezTo>
                <a:cubicBezTo>
                  <a:pt x="159597" y="105538"/>
                  <a:pt x="119048" y="64989"/>
                  <a:pt x="69030" y="64989"/>
                </a:cubicBezTo>
                <a:cubicBezTo>
                  <a:pt x="49952" y="65355"/>
                  <a:pt x="25806" y="60121"/>
                  <a:pt x="12948" y="46961"/>
                </a:cubicBezTo>
                <a:lnTo>
                  <a:pt x="0" y="66032"/>
                </a:lnTo>
                <a:lnTo>
                  <a:pt x="0" y="46474"/>
                </a:lnTo>
                <a:cubicBezTo>
                  <a:pt x="9193" y="32573"/>
                  <a:pt x="11853" y="16060"/>
                  <a:pt x="9334" y="0"/>
                </a:cubicBezTo>
                <a:lnTo>
                  <a:pt x="17529" y="0"/>
                </a:lnTo>
                <a:cubicBezTo>
                  <a:pt x="21671" y="11094"/>
                  <a:pt x="20740" y="22668"/>
                  <a:pt x="17673" y="33790"/>
                </a:cubicBezTo>
                <a:cubicBezTo>
                  <a:pt x="27631" y="50142"/>
                  <a:pt x="43609" y="53932"/>
                  <a:pt x="69593" y="53433"/>
                </a:cubicBezTo>
                <a:cubicBezTo>
                  <a:pt x="102600" y="53434"/>
                  <a:pt x="131938" y="69140"/>
                  <a:pt x="150227" y="93727"/>
                </a:cubicBezTo>
                <a:cubicBezTo>
                  <a:pt x="166735" y="90718"/>
                  <a:pt x="182357" y="82561"/>
                  <a:pt x="195118" y="69800"/>
                </a:cubicBezTo>
                <a:cubicBezTo>
                  <a:pt x="212026" y="52893"/>
                  <a:pt x="220851" y="30964"/>
                  <a:pt x="221339" y="8808"/>
                </a:cubicBezTo>
                <a:lnTo>
                  <a:pt x="136174" y="8808"/>
                </a:lnTo>
                <a:lnTo>
                  <a:pt x="136173" y="8744"/>
                </a:lnTo>
                <a:lnTo>
                  <a:pt x="221340" y="8744"/>
                </a:lnTo>
                <a:lnTo>
                  <a:pt x="219467" y="0"/>
                </a:lnTo>
                <a:lnTo>
                  <a:pt x="231012" y="0"/>
                </a:lnTo>
                <a:cubicBezTo>
                  <a:pt x="232616" y="2826"/>
                  <a:pt x="232794" y="5800"/>
                  <a:pt x="232840" y="8776"/>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89" name="Teardrop 3"/>
          <p:cNvSpPr/>
          <p:nvPr/>
        </p:nvSpPr>
        <p:spPr>
          <a:xfrm rot="5400000" flipH="1" flipV="1">
            <a:off x="15809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6"/>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5"/>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0" name="Teardrop 3"/>
          <p:cNvSpPr/>
          <p:nvPr/>
        </p:nvSpPr>
        <p:spPr>
          <a:xfrm rot="5400000" flipH="1" flipV="1">
            <a:off x="24234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1" name="Teardrop 3"/>
          <p:cNvSpPr/>
          <p:nvPr/>
        </p:nvSpPr>
        <p:spPr>
          <a:xfrm rot="5400000" flipH="1" flipV="1">
            <a:off x="326598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7"/>
                  <a:pt x="171406" y="416370"/>
                </a:cubicBezTo>
                <a:cubicBezTo>
                  <a:pt x="171406" y="443620"/>
                  <a:pt x="160701" y="468370"/>
                  <a:pt x="143120" y="486503"/>
                </a:cubicBezTo>
                <a:cubicBezTo>
                  <a:pt x="124986" y="504084"/>
                  <a:pt x="100237" y="514790"/>
                  <a:pt x="72986" y="514790"/>
                </a:cubicBezTo>
                <a:cubicBezTo>
                  <a:pt x="54383" y="514790"/>
                  <a:pt x="36945" y="509800"/>
                  <a:pt x="22156" y="500710"/>
                </a:cubicBezTo>
                <a:lnTo>
                  <a:pt x="0" y="539772"/>
                </a:lnTo>
                <a:lnTo>
                  <a:pt x="0" y="521718"/>
                </a:lnTo>
                <a:cubicBezTo>
                  <a:pt x="5973" y="513180"/>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9"/>
                </a:lnTo>
                <a:lnTo>
                  <a:pt x="135010" y="478348"/>
                </a:lnTo>
                <a:cubicBezTo>
                  <a:pt x="150331" y="462336"/>
                  <a:pt x="159597" y="440590"/>
                  <a:pt x="159597" y="416680"/>
                </a:cubicBezTo>
                <a:cubicBezTo>
                  <a:pt x="159597" y="366661"/>
                  <a:pt x="119048" y="326112"/>
                  <a:pt x="69030" y="326113"/>
                </a:cubicBezTo>
                <a:cubicBezTo>
                  <a:pt x="49952" y="326478"/>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2" name="Teardrop 3"/>
          <p:cNvSpPr/>
          <p:nvPr/>
        </p:nvSpPr>
        <p:spPr>
          <a:xfrm rot="5400000" flipH="1" flipV="1">
            <a:off x="4108522" y="4185695"/>
            <a:ext cx="232840" cy="539773"/>
          </a:xfrm>
          <a:custGeom>
            <a:avLst/>
            <a:gdLst/>
            <a:ahLst/>
            <a:cxnLst/>
            <a:rect l="l" t="t" r="r" b="b"/>
            <a:pathLst>
              <a:path w="232840" h="539773">
                <a:moveTo>
                  <a:pt x="221340" y="269867"/>
                </a:moveTo>
                <a:cubicBezTo>
                  <a:pt x="220851" y="247712"/>
                  <a:pt x="212026" y="225782"/>
                  <a:pt x="195119" y="208875"/>
                </a:cubicBezTo>
                <a:cubicBezTo>
                  <a:pt x="182363" y="196120"/>
                  <a:pt x="166749" y="187965"/>
                  <a:pt x="150249" y="184922"/>
                </a:cubicBezTo>
                <a:cubicBezTo>
                  <a:pt x="147800" y="188780"/>
                  <a:pt x="144800" y="192208"/>
                  <a:pt x="141586" y="195422"/>
                </a:cubicBezTo>
                <a:cubicBezTo>
                  <a:pt x="123161" y="213847"/>
                  <a:pt x="97708" y="225243"/>
                  <a:pt x="69593" y="225242"/>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89"/>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6"/>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3" name="Teardrop 3"/>
          <p:cNvSpPr/>
          <p:nvPr/>
        </p:nvSpPr>
        <p:spPr>
          <a:xfrm rot="5400000" flipH="1" flipV="1">
            <a:off x="495106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4" name="Teardrop 3"/>
          <p:cNvSpPr/>
          <p:nvPr/>
        </p:nvSpPr>
        <p:spPr>
          <a:xfrm rot="5400000" flipH="1" flipV="1">
            <a:off x="579360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7"/>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5" name="Teardrop 3"/>
          <p:cNvSpPr/>
          <p:nvPr/>
        </p:nvSpPr>
        <p:spPr>
          <a:xfrm rot="5400000" flipH="1" flipV="1">
            <a:off x="832122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5"/>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6" name="Teardrop 3"/>
          <p:cNvSpPr/>
          <p:nvPr/>
        </p:nvSpPr>
        <p:spPr>
          <a:xfrm rot="5400000" flipH="1" flipV="1">
            <a:off x="7478682" y="4185695"/>
            <a:ext cx="232840" cy="539773"/>
          </a:xfrm>
          <a:custGeom>
            <a:avLst/>
            <a:gdLst/>
            <a:ahLst/>
            <a:cxnLst/>
            <a:rect l="l" t="t" r="r" b="b"/>
            <a:pathLst>
              <a:path w="232840" h="539773">
                <a:moveTo>
                  <a:pt x="221340" y="269867"/>
                </a:moveTo>
                <a:cubicBezTo>
                  <a:pt x="220851" y="247712"/>
                  <a:pt x="212026" y="225783"/>
                  <a:pt x="195119" y="208875"/>
                </a:cubicBezTo>
                <a:cubicBezTo>
                  <a:pt x="182363" y="196120"/>
                  <a:pt x="166749" y="187965"/>
                  <a:pt x="150249" y="184922"/>
                </a:cubicBezTo>
                <a:cubicBezTo>
                  <a:pt x="147800" y="188780"/>
                  <a:pt x="144800" y="192208"/>
                  <a:pt x="141586" y="195422"/>
                </a:cubicBezTo>
                <a:cubicBezTo>
                  <a:pt x="123161" y="213847"/>
                  <a:pt x="97708" y="225243"/>
                  <a:pt x="69593" y="225243"/>
                </a:cubicBezTo>
                <a:cubicBezTo>
                  <a:pt x="43433" y="224741"/>
                  <a:pt x="27415" y="228586"/>
                  <a:pt x="17461" y="245213"/>
                </a:cubicBezTo>
                <a:cubicBezTo>
                  <a:pt x="22074" y="261450"/>
                  <a:pt x="22154" y="278664"/>
                  <a:pt x="17673" y="294913"/>
                </a:cubicBezTo>
                <a:cubicBezTo>
                  <a:pt x="27631" y="311265"/>
                  <a:pt x="43609" y="315055"/>
                  <a:pt x="69593" y="314557"/>
                </a:cubicBezTo>
                <a:cubicBezTo>
                  <a:pt x="102600" y="314557"/>
                  <a:pt x="131938" y="330263"/>
                  <a:pt x="150227" y="354851"/>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7"/>
                  <a:pt x="157326" y="365540"/>
                </a:cubicBezTo>
                <a:cubicBezTo>
                  <a:pt x="166417" y="380328"/>
                  <a:pt x="171406" y="397767"/>
                  <a:pt x="171406" y="416370"/>
                </a:cubicBezTo>
                <a:cubicBezTo>
                  <a:pt x="171406" y="443620"/>
                  <a:pt x="160701" y="468370"/>
                  <a:pt x="143120" y="486503"/>
                </a:cubicBezTo>
                <a:lnTo>
                  <a:pt x="143120" y="486504"/>
                </a:lnTo>
                <a:cubicBezTo>
                  <a:pt x="124986" y="504084"/>
                  <a:pt x="100237" y="514790"/>
                  <a:pt x="72986" y="514790"/>
                </a:cubicBezTo>
                <a:cubicBezTo>
                  <a:pt x="54383" y="514790"/>
                  <a:pt x="36945" y="509800"/>
                  <a:pt x="22156" y="500710"/>
                </a:cubicBezTo>
                <a:lnTo>
                  <a:pt x="0" y="539773"/>
                </a:lnTo>
                <a:lnTo>
                  <a:pt x="0" y="521718"/>
                </a:lnTo>
                <a:cubicBezTo>
                  <a:pt x="5973" y="513180"/>
                  <a:pt x="9654" y="503556"/>
                  <a:pt x="11467" y="493611"/>
                </a:cubicBezTo>
                <a:lnTo>
                  <a:pt x="0" y="480024"/>
                </a:lnTo>
                <a:lnTo>
                  <a:pt x="0" y="462726"/>
                </a:lnTo>
                <a:cubicBezTo>
                  <a:pt x="14950" y="487415"/>
                  <a:pt x="42305" y="502981"/>
                  <a:pt x="73296" y="502981"/>
                </a:cubicBezTo>
                <a:cubicBezTo>
                  <a:pt x="97207" y="502981"/>
                  <a:pt x="118953" y="493715"/>
                  <a:pt x="134965" y="478394"/>
                </a:cubicBezTo>
                <a:lnTo>
                  <a:pt x="0" y="343429"/>
                </a:lnTo>
                <a:lnTo>
                  <a:pt x="0" y="343339"/>
                </a:lnTo>
                <a:lnTo>
                  <a:pt x="135010" y="478348"/>
                </a:lnTo>
                <a:cubicBezTo>
                  <a:pt x="150331" y="462337"/>
                  <a:pt x="159597" y="440590"/>
                  <a:pt x="159597" y="416680"/>
                </a:cubicBezTo>
                <a:cubicBezTo>
                  <a:pt x="159597" y="366661"/>
                  <a:pt x="119048" y="326112"/>
                  <a:pt x="69030" y="326113"/>
                </a:cubicBezTo>
                <a:cubicBezTo>
                  <a:pt x="49952" y="326479"/>
                  <a:pt x="25806" y="321244"/>
                  <a:pt x="12948" y="308084"/>
                </a:cubicBezTo>
                <a:lnTo>
                  <a:pt x="0" y="327154"/>
                </a:lnTo>
                <a:lnTo>
                  <a:pt x="0" y="309010"/>
                </a:lnTo>
                <a:cubicBezTo>
                  <a:pt x="14338" y="284867"/>
                  <a:pt x="14338" y="254933"/>
                  <a:pt x="0" y="230790"/>
                </a:cubicBezTo>
                <a:lnTo>
                  <a:pt x="0" y="212690"/>
                </a:lnTo>
                <a:cubicBezTo>
                  <a:pt x="6036" y="217996"/>
                  <a:pt x="9959" y="224711"/>
                  <a:pt x="12896" y="231767"/>
                </a:cubicBezTo>
                <a:cubicBezTo>
                  <a:pt x="25742" y="218569"/>
                  <a:pt x="49927" y="213320"/>
                  <a:pt x="69030" y="213687"/>
                </a:cubicBezTo>
                <a:cubicBezTo>
                  <a:pt x="94039" y="213687"/>
                  <a:pt x="116681" y="203550"/>
                  <a:pt x="133071" y="187160"/>
                </a:cubicBezTo>
                <a:cubicBezTo>
                  <a:pt x="149460" y="170771"/>
                  <a:pt x="159597" y="148129"/>
                  <a:pt x="159597" y="123120"/>
                </a:cubicBezTo>
                <a:cubicBezTo>
                  <a:pt x="159597" y="99209"/>
                  <a:pt x="150331" y="77463"/>
                  <a:pt x="135010" y="61451"/>
                </a:cubicBezTo>
                <a:lnTo>
                  <a:pt x="0" y="196461"/>
                </a:lnTo>
                <a:lnTo>
                  <a:pt x="0" y="196370"/>
                </a:lnTo>
                <a:lnTo>
                  <a:pt x="134965" y="61406"/>
                </a:lnTo>
                <a:cubicBezTo>
                  <a:pt x="118953" y="46085"/>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10"/>
                  <a:pt x="72986" y="25010"/>
                </a:cubicBezTo>
                <a:cubicBezTo>
                  <a:pt x="100237" y="25010"/>
                  <a:pt x="124986" y="35715"/>
                  <a:pt x="143120" y="53296"/>
                </a:cubicBezTo>
                <a:cubicBezTo>
                  <a:pt x="160701" y="71430"/>
                  <a:pt x="171406" y="96180"/>
                  <a:pt x="171406" y="123429"/>
                </a:cubicBezTo>
                <a:cubicBezTo>
                  <a:pt x="171406" y="142002"/>
                  <a:pt x="166433" y="159414"/>
                  <a:pt x="157367" y="174185"/>
                </a:cubicBezTo>
                <a:cubicBezTo>
                  <a:pt x="174223" y="178341"/>
                  <a:pt x="190089" y="187146"/>
                  <a:pt x="203250" y="200306"/>
                </a:cubicBezTo>
                <a:cubicBezTo>
                  <a:pt x="222519" y="219575"/>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7" name="Teardrop 3"/>
          <p:cNvSpPr/>
          <p:nvPr/>
        </p:nvSpPr>
        <p:spPr>
          <a:xfrm rot="5400000" flipH="1" flipV="1">
            <a:off x="1000630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8" name="Teardrop 3"/>
          <p:cNvSpPr/>
          <p:nvPr/>
        </p:nvSpPr>
        <p:spPr>
          <a:xfrm rot="5400000" flipH="1" flipV="1">
            <a:off x="916376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7"/>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99" name="Teardrop 3"/>
          <p:cNvSpPr/>
          <p:nvPr/>
        </p:nvSpPr>
        <p:spPr>
          <a:xfrm rot="5400000" flipH="1" flipV="1">
            <a:off x="11691380"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0" name="Teardrop 3"/>
          <p:cNvSpPr/>
          <p:nvPr/>
        </p:nvSpPr>
        <p:spPr>
          <a:xfrm rot="5400000" flipH="1" flipV="1">
            <a:off x="10848841"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2"/>
                  <a:pt x="69593" y="225242"/>
                </a:cubicBezTo>
                <a:cubicBezTo>
                  <a:pt x="43433" y="224741"/>
                  <a:pt x="27415" y="228586"/>
                  <a:pt x="17461" y="245212"/>
                </a:cubicBezTo>
                <a:cubicBezTo>
                  <a:pt x="22074" y="261450"/>
                  <a:pt x="22154" y="278664"/>
                  <a:pt x="17673" y="294913"/>
                </a:cubicBezTo>
                <a:cubicBezTo>
                  <a:pt x="27631" y="311265"/>
                  <a:pt x="43609" y="315055"/>
                  <a:pt x="69593" y="314556"/>
                </a:cubicBezTo>
                <a:cubicBezTo>
                  <a:pt x="102600" y="314556"/>
                  <a:pt x="131938" y="330263"/>
                  <a:pt x="150227" y="354850"/>
                </a:cubicBezTo>
                <a:cubicBezTo>
                  <a:pt x="166735" y="351841"/>
                  <a:pt x="182357" y="343684"/>
                  <a:pt x="195118" y="330923"/>
                </a:cubicBezTo>
                <a:cubicBezTo>
                  <a:pt x="212026" y="314015"/>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cubicBezTo>
                  <a:pt x="124986" y="504084"/>
                  <a:pt x="100237" y="514790"/>
                  <a:pt x="72986" y="514790"/>
                </a:cubicBezTo>
                <a:cubicBezTo>
                  <a:pt x="54383" y="514790"/>
                  <a:pt x="36945" y="509800"/>
                  <a:pt x="22156" y="500709"/>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9"/>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49"/>
                  <a:pt x="133071" y="187160"/>
                </a:cubicBezTo>
                <a:cubicBezTo>
                  <a:pt x="149460" y="170771"/>
                  <a:pt x="159597" y="148129"/>
                  <a:pt x="159597" y="123119"/>
                </a:cubicBezTo>
                <a:cubicBezTo>
                  <a:pt x="159597" y="99209"/>
                  <a:pt x="150331" y="77462"/>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80"/>
                </a:lnTo>
                <a:cubicBezTo>
                  <a:pt x="2240" y="53717"/>
                  <a:pt x="6698" y="49732"/>
                  <a:pt x="11494" y="46167"/>
                </a:cubicBezTo>
                <a:cubicBezTo>
                  <a:pt x="9661" y="36226"/>
                  <a:pt x="5972" y="26608"/>
                  <a:pt x="0" y="18073"/>
                </a:cubicBezTo>
                <a:lnTo>
                  <a:pt x="0" y="0"/>
                </a:lnTo>
                <a:cubicBezTo>
                  <a:pt x="11637" y="10773"/>
                  <a:pt x="18655" y="24545"/>
                  <a:pt x="22230" y="39049"/>
                </a:cubicBezTo>
                <a:cubicBezTo>
                  <a:pt x="37002" y="29983"/>
                  <a:pt x="54413" y="25009"/>
                  <a:pt x="72986" y="25009"/>
                </a:cubicBezTo>
                <a:cubicBezTo>
                  <a:pt x="100237" y="25009"/>
                  <a:pt x="124986" y="35715"/>
                  <a:pt x="143120" y="53296"/>
                </a:cubicBez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1" name="Teardrop 3"/>
          <p:cNvSpPr/>
          <p:nvPr/>
        </p:nvSpPr>
        <p:spPr>
          <a:xfrm rot="5400000" flipH="1" flipV="1">
            <a:off x="733383" y="4185695"/>
            <a:ext cx="232840" cy="539772"/>
          </a:xfrm>
          <a:custGeom>
            <a:avLst/>
            <a:gdLst/>
            <a:ahLst/>
            <a:cxnLst/>
            <a:rect l="l" t="t" r="r" b="b"/>
            <a:pathLst>
              <a:path w="232840" h="539772">
                <a:moveTo>
                  <a:pt x="221340" y="269867"/>
                </a:moveTo>
                <a:cubicBezTo>
                  <a:pt x="220851" y="247711"/>
                  <a:pt x="212026" y="225782"/>
                  <a:pt x="195119" y="208875"/>
                </a:cubicBezTo>
                <a:cubicBezTo>
                  <a:pt x="182363" y="196120"/>
                  <a:pt x="166749" y="187964"/>
                  <a:pt x="150249" y="184922"/>
                </a:cubicBezTo>
                <a:cubicBezTo>
                  <a:pt x="147800" y="188780"/>
                  <a:pt x="144800" y="192208"/>
                  <a:pt x="141586" y="195422"/>
                </a:cubicBezTo>
                <a:cubicBezTo>
                  <a:pt x="123161" y="213847"/>
                  <a:pt x="97708" y="225243"/>
                  <a:pt x="69593" y="225242"/>
                </a:cubicBezTo>
                <a:cubicBezTo>
                  <a:pt x="43433" y="224741"/>
                  <a:pt x="27415" y="228586"/>
                  <a:pt x="17461" y="245212"/>
                </a:cubicBezTo>
                <a:cubicBezTo>
                  <a:pt x="22074" y="261450"/>
                  <a:pt x="22154" y="278664"/>
                  <a:pt x="17673" y="294913"/>
                </a:cubicBezTo>
                <a:cubicBezTo>
                  <a:pt x="27631" y="311265"/>
                  <a:pt x="43609" y="315055"/>
                  <a:pt x="69593" y="314557"/>
                </a:cubicBezTo>
                <a:cubicBezTo>
                  <a:pt x="102600" y="314557"/>
                  <a:pt x="131938" y="330263"/>
                  <a:pt x="150227" y="354850"/>
                </a:cubicBezTo>
                <a:cubicBezTo>
                  <a:pt x="166735" y="351841"/>
                  <a:pt x="182357" y="343684"/>
                  <a:pt x="195118" y="330923"/>
                </a:cubicBezTo>
                <a:cubicBezTo>
                  <a:pt x="212026" y="314016"/>
                  <a:pt x="220851" y="292087"/>
                  <a:pt x="221339" y="269931"/>
                </a:cubicBezTo>
                <a:lnTo>
                  <a:pt x="136174" y="269931"/>
                </a:lnTo>
                <a:lnTo>
                  <a:pt x="136173" y="269867"/>
                </a:lnTo>
                <a:close/>
                <a:moveTo>
                  <a:pt x="232840" y="269899"/>
                </a:moveTo>
                <a:cubicBezTo>
                  <a:pt x="232449" y="295153"/>
                  <a:pt x="222519" y="320224"/>
                  <a:pt x="203250" y="339492"/>
                </a:cubicBezTo>
                <a:cubicBezTo>
                  <a:pt x="190082" y="352660"/>
                  <a:pt x="174206" y="361466"/>
                  <a:pt x="157326" y="365539"/>
                </a:cubicBezTo>
                <a:cubicBezTo>
                  <a:pt x="166417" y="380328"/>
                  <a:pt x="171406" y="397766"/>
                  <a:pt x="171406" y="416370"/>
                </a:cubicBezTo>
                <a:cubicBezTo>
                  <a:pt x="171406" y="443620"/>
                  <a:pt x="160701" y="468370"/>
                  <a:pt x="143120" y="486503"/>
                </a:cubicBezTo>
                <a:lnTo>
                  <a:pt x="143120" y="486503"/>
                </a:lnTo>
                <a:cubicBezTo>
                  <a:pt x="124986" y="504084"/>
                  <a:pt x="100237" y="514790"/>
                  <a:pt x="72986" y="514790"/>
                </a:cubicBezTo>
                <a:cubicBezTo>
                  <a:pt x="54383" y="514790"/>
                  <a:pt x="36945" y="509800"/>
                  <a:pt x="22156" y="500710"/>
                </a:cubicBezTo>
                <a:lnTo>
                  <a:pt x="0" y="539772"/>
                </a:lnTo>
                <a:lnTo>
                  <a:pt x="0" y="521718"/>
                </a:lnTo>
                <a:cubicBezTo>
                  <a:pt x="5973" y="513179"/>
                  <a:pt x="9654" y="503556"/>
                  <a:pt x="11467" y="493611"/>
                </a:cubicBezTo>
                <a:lnTo>
                  <a:pt x="0" y="480023"/>
                </a:lnTo>
                <a:lnTo>
                  <a:pt x="0" y="462726"/>
                </a:lnTo>
                <a:cubicBezTo>
                  <a:pt x="14950" y="487414"/>
                  <a:pt x="42305" y="502980"/>
                  <a:pt x="73296" y="502980"/>
                </a:cubicBezTo>
                <a:cubicBezTo>
                  <a:pt x="97207" y="502980"/>
                  <a:pt x="118953" y="493715"/>
                  <a:pt x="134965" y="478394"/>
                </a:cubicBezTo>
                <a:lnTo>
                  <a:pt x="0" y="343428"/>
                </a:lnTo>
                <a:lnTo>
                  <a:pt x="0" y="343338"/>
                </a:lnTo>
                <a:lnTo>
                  <a:pt x="135010" y="478348"/>
                </a:lnTo>
                <a:cubicBezTo>
                  <a:pt x="150331" y="462336"/>
                  <a:pt x="159597" y="440590"/>
                  <a:pt x="159597" y="416679"/>
                </a:cubicBezTo>
                <a:cubicBezTo>
                  <a:pt x="159597" y="366661"/>
                  <a:pt x="119048" y="326112"/>
                  <a:pt x="69030" y="326112"/>
                </a:cubicBezTo>
                <a:cubicBezTo>
                  <a:pt x="49952" y="326478"/>
                  <a:pt x="25806" y="321244"/>
                  <a:pt x="12948" y="308084"/>
                </a:cubicBezTo>
                <a:lnTo>
                  <a:pt x="0" y="327154"/>
                </a:lnTo>
                <a:lnTo>
                  <a:pt x="0" y="309010"/>
                </a:lnTo>
                <a:cubicBezTo>
                  <a:pt x="14338" y="284867"/>
                  <a:pt x="14338" y="254932"/>
                  <a:pt x="0" y="230790"/>
                </a:cubicBezTo>
                <a:lnTo>
                  <a:pt x="0" y="212689"/>
                </a:lnTo>
                <a:cubicBezTo>
                  <a:pt x="6036" y="217996"/>
                  <a:pt x="9959" y="224711"/>
                  <a:pt x="12896" y="231767"/>
                </a:cubicBezTo>
                <a:cubicBezTo>
                  <a:pt x="25742" y="218569"/>
                  <a:pt x="49927" y="213320"/>
                  <a:pt x="69030" y="213686"/>
                </a:cubicBezTo>
                <a:cubicBezTo>
                  <a:pt x="94039" y="213687"/>
                  <a:pt x="116681" y="203550"/>
                  <a:pt x="133071" y="187160"/>
                </a:cubicBezTo>
                <a:cubicBezTo>
                  <a:pt x="149460" y="170771"/>
                  <a:pt x="159597" y="148129"/>
                  <a:pt x="159597" y="123119"/>
                </a:cubicBezTo>
                <a:cubicBezTo>
                  <a:pt x="159597" y="99209"/>
                  <a:pt x="150331" y="77463"/>
                  <a:pt x="135010" y="61451"/>
                </a:cubicBezTo>
                <a:lnTo>
                  <a:pt x="0" y="196461"/>
                </a:lnTo>
                <a:lnTo>
                  <a:pt x="0" y="196370"/>
                </a:lnTo>
                <a:lnTo>
                  <a:pt x="134965" y="61405"/>
                </a:lnTo>
                <a:cubicBezTo>
                  <a:pt x="118953" y="46084"/>
                  <a:pt x="97207" y="36819"/>
                  <a:pt x="73296" y="36819"/>
                </a:cubicBezTo>
                <a:cubicBezTo>
                  <a:pt x="42305" y="36819"/>
                  <a:pt x="14950" y="52385"/>
                  <a:pt x="0" y="77073"/>
                </a:cubicBezTo>
                <a:lnTo>
                  <a:pt x="0" y="59779"/>
                </a:lnTo>
                <a:cubicBezTo>
                  <a:pt x="2240" y="53717"/>
                  <a:pt x="6698" y="49732"/>
                  <a:pt x="11494" y="46167"/>
                </a:cubicBezTo>
                <a:cubicBezTo>
                  <a:pt x="9661" y="36227"/>
                  <a:pt x="5972" y="26608"/>
                  <a:pt x="0" y="18074"/>
                </a:cubicBezTo>
                <a:lnTo>
                  <a:pt x="0" y="0"/>
                </a:lnTo>
                <a:cubicBezTo>
                  <a:pt x="11637" y="10773"/>
                  <a:pt x="18655" y="24545"/>
                  <a:pt x="22230" y="39049"/>
                </a:cubicBezTo>
                <a:cubicBezTo>
                  <a:pt x="37002" y="29983"/>
                  <a:pt x="54413" y="25009"/>
                  <a:pt x="72986" y="25009"/>
                </a:cubicBezTo>
                <a:cubicBezTo>
                  <a:pt x="100237" y="25009"/>
                  <a:pt x="124986" y="35715"/>
                  <a:pt x="143120" y="53296"/>
                </a:cubicBezTo>
                <a:lnTo>
                  <a:pt x="143120" y="53296"/>
                </a:lnTo>
                <a:cubicBezTo>
                  <a:pt x="160701" y="71429"/>
                  <a:pt x="171406" y="96179"/>
                  <a:pt x="171406" y="123429"/>
                </a:cubicBezTo>
                <a:cubicBezTo>
                  <a:pt x="171406" y="142002"/>
                  <a:pt x="166433" y="159414"/>
                  <a:pt x="157367" y="174185"/>
                </a:cubicBezTo>
                <a:cubicBezTo>
                  <a:pt x="174223" y="178341"/>
                  <a:pt x="190089" y="187145"/>
                  <a:pt x="203250" y="200306"/>
                </a:cubicBezTo>
                <a:cubicBezTo>
                  <a:pt x="222519" y="219574"/>
                  <a:pt x="232449" y="244645"/>
                  <a:pt x="232840" y="269899"/>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2" name="Oval 1651"/>
          <p:cNvSpPr/>
          <p:nvPr/>
        </p:nvSpPr>
        <p:spPr>
          <a:xfrm>
            <a:off x="812619" y="4561319"/>
            <a:ext cx="11030995" cy="10682"/>
          </a:xfrm>
          <a:custGeom>
            <a:avLst/>
            <a:gdLst/>
            <a:ahLst/>
            <a:cxnLst/>
            <a:rect l="l" t="t" r="r" b="b"/>
            <a:pathLst>
              <a:path w="11030995" h="10682">
                <a:moveTo>
                  <a:pt x="10992007" y="0"/>
                </a:moveTo>
                <a:cubicBezTo>
                  <a:pt x="11006265" y="0"/>
                  <a:pt x="11019702" y="3516"/>
                  <a:pt x="11030995" y="10682"/>
                </a:cubicBezTo>
                <a:lnTo>
                  <a:pt x="10953019" y="10682"/>
                </a:lnTo>
                <a:cubicBezTo>
                  <a:pt x="10964312" y="3516"/>
                  <a:pt x="10977749" y="0"/>
                  <a:pt x="10992007" y="0"/>
                </a:cubicBezTo>
                <a:close/>
                <a:moveTo>
                  <a:pt x="10149468" y="0"/>
                </a:moveTo>
                <a:cubicBezTo>
                  <a:pt x="10163726" y="0"/>
                  <a:pt x="10177163" y="3516"/>
                  <a:pt x="10188456" y="10682"/>
                </a:cubicBezTo>
                <a:lnTo>
                  <a:pt x="10110480" y="10682"/>
                </a:lnTo>
                <a:cubicBezTo>
                  <a:pt x="10121773" y="3516"/>
                  <a:pt x="10135210" y="0"/>
                  <a:pt x="10149468" y="0"/>
                </a:cubicBezTo>
                <a:close/>
                <a:moveTo>
                  <a:pt x="9306928" y="0"/>
                </a:moveTo>
                <a:cubicBezTo>
                  <a:pt x="9321186" y="0"/>
                  <a:pt x="9334623" y="3516"/>
                  <a:pt x="9345916" y="10682"/>
                </a:cubicBezTo>
                <a:lnTo>
                  <a:pt x="9267940" y="10682"/>
                </a:lnTo>
                <a:cubicBezTo>
                  <a:pt x="9279233" y="3516"/>
                  <a:pt x="9292670" y="0"/>
                  <a:pt x="9306928" y="0"/>
                </a:cubicBezTo>
                <a:close/>
                <a:moveTo>
                  <a:pt x="8464388" y="0"/>
                </a:moveTo>
                <a:cubicBezTo>
                  <a:pt x="8478646" y="0"/>
                  <a:pt x="8492083" y="3516"/>
                  <a:pt x="8503376" y="10682"/>
                </a:cubicBezTo>
                <a:lnTo>
                  <a:pt x="8425400" y="10682"/>
                </a:lnTo>
                <a:cubicBezTo>
                  <a:pt x="8436693" y="3516"/>
                  <a:pt x="8450130" y="0"/>
                  <a:pt x="8464388" y="0"/>
                </a:cubicBezTo>
                <a:close/>
                <a:moveTo>
                  <a:pt x="7621848" y="0"/>
                </a:moveTo>
                <a:cubicBezTo>
                  <a:pt x="7636106" y="0"/>
                  <a:pt x="7649543" y="3516"/>
                  <a:pt x="7660836" y="10682"/>
                </a:cubicBezTo>
                <a:lnTo>
                  <a:pt x="7582860" y="10682"/>
                </a:lnTo>
                <a:cubicBezTo>
                  <a:pt x="7594153" y="3516"/>
                  <a:pt x="7607590" y="0"/>
                  <a:pt x="7621848" y="0"/>
                </a:cubicBezTo>
                <a:close/>
                <a:moveTo>
                  <a:pt x="6779308" y="0"/>
                </a:moveTo>
                <a:cubicBezTo>
                  <a:pt x="6793566" y="0"/>
                  <a:pt x="6807003" y="3516"/>
                  <a:pt x="6818296" y="10682"/>
                </a:cubicBezTo>
                <a:lnTo>
                  <a:pt x="6740320" y="10682"/>
                </a:lnTo>
                <a:cubicBezTo>
                  <a:pt x="6751613" y="3516"/>
                  <a:pt x="6765050" y="0"/>
                  <a:pt x="6779308" y="0"/>
                </a:cubicBezTo>
                <a:close/>
                <a:moveTo>
                  <a:pt x="5936768" y="0"/>
                </a:moveTo>
                <a:cubicBezTo>
                  <a:pt x="5951026" y="0"/>
                  <a:pt x="5964463" y="3516"/>
                  <a:pt x="5975757" y="10682"/>
                </a:cubicBezTo>
                <a:lnTo>
                  <a:pt x="5897780" y="10682"/>
                </a:lnTo>
                <a:cubicBezTo>
                  <a:pt x="5909073" y="3516"/>
                  <a:pt x="5922510" y="0"/>
                  <a:pt x="5936768" y="0"/>
                </a:cubicBezTo>
                <a:close/>
                <a:moveTo>
                  <a:pt x="5094228" y="0"/>
                </a:moveTo>
                <a:cubicBezTo>
                  <a:pt x="5108486" y="0"/>
                  <a:pt x="5121923" y="3516"/>
                  <a:pt x="5133217" y="10682"/>
                </a:cubicBezTo>
                <a:lnTo>
                  <a:pt x="5055240" y="10682"/>
                </a:lnTo>
                <a:cubicBezTo>
                  <a:pt x="5066533" y="3516"/>
                  <a:pt x="5079970" y="0"/>
                  <a:pt x="5094228" y="0"/>
                </a:cubicBezTo>
                <a:close/>
                <a:moveTo>
                  <a:pt x="4251688" y="0"/>
                </a:moveTo>
                <a:cubicBezTo>
                  <a:pt x="4265946" y="0"/>
                  <a:pt x="4279383" y="3516"/>
                  <a:pt x="4290676" y="10682"/>
                </a:cubicBezTo>
                <a:lnTo>
                  <a:pt x="4212700" y="10682"/>
                </a:lnTo>
                <a:cubicBezTo>
                  <a:pt x="4223993" y="3516"/>
                  <a:pt x="4237430" y="0"/>
                  <a:pt x="4251688" y="0"/>
                </a:cubicBezTo>
                <a:close/>
                <a:moveTo>
                  <a:pt x="3409148" y="0"/>
                </a:moveTo>
                <a:cubicBezTo>
                  <a:pt x="3423406" y="0"/>
                  <a:pt x="3436843" y="3516"/>
                  <a:pt x="3448136" y="10682"/>
                </a:cubicBezTo>
                <a:lnTo>
                  <a:pt x="3370160" y="10682"/>
                </a:lnTo>
                <a:cubicBezTo>
                  <a:pt x="3381453" y="3516"/>
                  <a:pt x="3394890" y="0"/>
                  <a:pt x="3409148" y="0"/>
                </a:cubicBezTo>
                <a:close/>
                <a:moveTo>
                  <a:pt x="2566608" y="0"/>
                </a:moveTo>
                <a:cubicBezTo>
                  <a:pt x="2580866" y="0"/>
                  <a:pt x="2594303" y="3516"/>
                  <a:pt x="2605596" y="10682"/>
                </a:cubicBezTo>
                <a:lnTo>
                  <a:pt x="2527620" y="10682"/>
                </a:lnTo>
                <a:cubicBezTo>
                  <a:pt x="2538913" y="3516"/>
                  <a:pt x="2552350" y="0"/>
                  <a:pt x="2566608" y="0"/>
                </a:cubicBezTo>
                <a:close/>
                <a:moveTo>
                  <a:pt x="1724068" y="0"/>
                </a:moveTo>
                <a:cubicBezTo>
                  <a:pt x="1738326" y="0"/>
                  <a:pt x="1751763" y="3516"/>
                  <a:pt x="1763056" y="10682"/>
                </a:cubicBezTo>
                <a:lnTo>
                  <a:pt x="1685080" y="10682"/>
                </a:lnTo>
                <a:cubicBezTo>
                  <a:pt x="1696373" y="3516"/>
                  <a:pt x="1709810" y="0"/>
                  <a:pt x="1724068" y="0"/>
                </a:cubicBezTo>
                <a:close/>
                <a:moveTo>
                  <a:pt x="881528" y="0"/>
                </a:moveTo>
                <a:cubicBezTo>
                  <a:pt x="895786" y="0"/>
                  <a:pt x="909223" y="3516"/>
                  <a:pt x="920516" y="10682"/>
                </a:cubicBezTo>
                <a:lnTo>
                  <a:pt x="842540" y="10682"/>
                </a:lnTo>
                <a:cubicBezTo>
                  <a:pt x="853833" y="3516"/>
                  <a:pt x="867270" y="0"/>
                  <a:pt x="881528" y="0"/>
                </a:cubicBezTo>
                <a:close/>
                <a:moveTo>
                  <a:pt x="38988" y="0"/>
                </a:moveTo>
                <a:cubicBezTo>
                  <a:pt x="53246" y="0"/>
                  <a:pt x="66683" y="3516"/>
                  <a:pt x="77976" y="10682"/>
                </a:cubicBezTo>
                <a:lnTo>
                  <a:pt x="0" y="10682"/>
                </a:lnTo>
                <a:cubicBezTo>
                  <a:pt x="11293" y="3516"/>
                  <a:pt x="24730" y="0"/>
                  <a:pt x="38988"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03" name="Oval 902"/>
          <p:cNvSpPr/>
          <p:nvPr/>
        </p:nvSpPr>
        <p:spPr>
          <a:xfrm>
            <a:off x="712049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4" name="Oval 903"/>
          <p:cNvSpPr/>
          <p:nvPr/>
        </p:nvSpPr>
        <p:spPr>
          <a:xfrm>
            <a:off x="3774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5" name="Oval 904"/>
          <p:cNvSpPr/>
          <p:nvPr/>
        </p:nvSpPr>
        <p:spPr>
          <a:xfrm>
            <a:off x="122033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6" name="Oval 905"/>
          <p:cNvSpPr/>
          <p:nvPr/>
        </p:nvSpPr>
        <p:spPr>
          <a:xfrm>
            <a:off x="206321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7" name="Oval 906"/>
          <p:cNvSpPr/>
          <p:nvPr/>
        </p:nvSpPr>
        <p:spPr>
          <a:xfrm>
            <a:off x="290609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8" name="Oval 907"/>
          <p:cNvSpPr/>
          <p:nvPr/>
        </p:nvSpPr>
        <p:spPr>
          <a:xfrm>
            <a:off x="374897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09" name="Oval 908"/>
          <p:cNvSpPr/>
          <p:nvPr/>
        </p:nvSpPr>
        <p:spPr>
          <a:xfrm>
            <a:off x="45918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0" name="Oval 909"/>
          <p:cNvSpPr/>
          <p:nvPr/>
        </p:nvSpPr>
        <p:spPr>
          <a:xfrm>
            <a:off x="543473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1" name="Oval 910"/>
          <p:cNvSpPr/>
          <p:nvPr/>
        </p:nvSpPr>
        <p:spPr>
          <a:xfrm>
            <a:off x="627761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2" name="Oval 911"/>
          <p:cNvSpPr/>
          <p:nvPr/>
        </p:nvSpPr>
        <p:spPr>
          <a:xfrm>
            <a:off x="880625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3" name="Oval 912"/>
          <p:cNvSpPr/>
          <p:nvPr/>
        </p:nvSpPr>
        <p:spPr>
          <a:xfrm>
            <a:off x="796337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4" name="Oval 913"/>
          <p:cNvSpPr/>
          <p:nvPr/>
        </p:nvSpPr>
        <p:spPr>
          <a:xfrm>
            <a:off x="1049201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5" name="Oval 914"/>
          <p:cNvSpPr/>
          <p:nvPr/>
        </p:nvSpPr>
        <p:spPr>
          <a:xfrm>
            <a:off x="964913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6" name="Oval 915"/>
          <p:cNvSpPr/>
          <p:nvPr/>
        </p:nvSpPr>
        <p:spPr>
          <a:xfrm>
            <a:off x="11334899" y="365858"/>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7" name="Oval 916"/>
          <p:cNvSpPr/>
          <p:nvPr/>
        </p:nvSpPr>
        <p:spPr>
          <a:xfrm>
            <a:off x="712049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8" name="Oval 917"/>
          <p:cNvSpPr/>
          <p:nvPr/>
        </p:nvSpPr>
        <p:spPr>
          <a:xfrm>
            <a:off x="3774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19" name="Oval 918"/>
          <p:cNvSpPr/>
          <p:nvPr/>
        </p:nvSpPr>
        <p:spPr>
          <a:xfrm>
            <a:off x="122033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0" name="Oval 919"/>
          <p:cNvSpPr/>
          <p:nvPr/>
        </p:nvSpPr>
        <p:spPr>
          <a:xfrm>
            <a:off x="206321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1" name="Oval 920"/>
          <p:cNvSpPr/>
          <p:nvPr/>
        </p:nvSpPr>
        <p:spPr>
          <a:xfrm>
            <a:off x="290609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2" name="Oval 921"/>
          <p:cNvSpPr/>
          <p:nvPr/>
        </p:nvSpPr>
        <p:spPr>
          <a:xfrm>
            <a:off x="374897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3" name="Oval 922"/>
          <p:cNvSpPr/>
          <p:nvPr/>
        </p:nvSpPr>
        <p:spPr>
          <a:xfrm>
            <a:off x="45918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4" name="Oval 923"/>
          <p:cNvSpPr/>
          <p:nvPr/>
        </p:nvSpPr>
        <p:spPr>
          <a:xfrm>
            <a:off x="543473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5" name="Oval 924"/>
          <p:cNvSpPr/>
          <p:nvPr/>
        </p:nvSpPr>
        <p:spPr>
          <a:xfrm>
            <a:off x="627761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6" name="Oval 925"/>
          <p:cNvSpPr/>
          <p:nvPr/>
        </p:nvSpPr>
        <p:spPr>
          <a:xfrm>
            <a:off x="880625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7" name="Oval 926"/>
          <p:cNvSpPr/>
          <p:nvPr/>
        </p:nvSpPr>
        <p:spPr>
          <a:xfrm>
            <a:off x="796337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8" name="Oval 927"/>
          <p:cNvSpPr/>
          <p:nvPr/>
        </p:nvSpPr>
        <p:spPr>
          <a:xfrm>
            <a:off x="1049201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29" name="Oval 928"/>
          <p:cNvSpPr/>
          <p:nvPr/>
        </p:nvSpPr>
        <p:spPr>
          <a:xfrm>
            <a:off x="964913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0" name="Oval 929"/>
          <p:cNvSpPr/>
          <p:nvPr/>
        </p:nvSpPr>
        <p:spPr>
          <a:xfrm>
            <a:off x="11334899" y="121135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1" name="Oval 930"/>
          <p:cNvSpPr/>
          <p:nvPr/>
        </p:nvSpPr>
        <p:spPr>
          <a:xfrm>
            <a:off x="712049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2" name="Oval 931"/>
          <p:cNvSpPr/>
          <p:nvPr/>
        </p:nvSpPr>
        <p:spPr>
          <a:xfrm>
            <a:off x="3774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3" name="Oval 932"/>
          <p:cNvSpPr/>
          <p:nvPr/>
        </p:nvSpPr>
        <p:spPr>
          <a:xfrm>
            <a:off x="122033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4" name="Oval 933"/>
          <p:cNvSpPr/>
          <p:nvPr/>
        </p:nvSpPr>
        <p:spPr>
          <a:xfrm>
            <a:off x="206321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5" name="Oval 934"/>
          <p:cNvSpPr/>
          <p:nvPr/>
        </p:nvSpPr>
        <p:spPr>
          <a:xfrm>
            <a:off x="290609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6" name="Oval 935"/>
          <p:cNvSpPr/>
          <p:nvPr/>
        </p:nvSpPr>
        <p:spPr>
          <a:xfrm>
            <a:off x="374897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7" name="Oval 936"/>
          <p:cNvSpPr/>
          <p:nvPr/>
        </p:nvSpPr>
        <p:spPr>
          <a:xfrm>
            <a:off x="45918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8" name="Oval 937"/>
          <p:cNvSpPr/>
          <p:nvPr/>
        </p:nvSpPr>
        <p:spPr>
          <a:xfrm>
            <a:off x="543473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39" name="Oval 938"/>
          <p:cNvSpPr/>
          <p:nvPr/>
        </p:nvSpPr>
        <p:spPr>
          <a:xfrm>
            <a:off x="627761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0" name="Oval 939"/>
          <p:cNvSpPr/>
          <p:nvPr/>
        </p:nvSpPr>
        <p:spPr>
          <a:xfrm>
            <a:off x="880625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1" name="Oval 940"/>
          <p:cNvSpPr/>
          <p:nvPr/>
        </p:nvSpPr>
        <p:spPr>
          <a:xfrm>
            <a:off x="796337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2" name="Oval 941"/>
          <p:cNvSpPr/>
          <p:nvPr/>
        </p:nvSpPr>
        <p:spPr>
          <a:xfrm>
            <a:off x="1049201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3" name="Oval 942"/>
          <p:cNvSpPr/>
          <p:nvPr/>
        </p:nvSpPr>
        <p:spPr>
          <a:xfrm>
            <a:off x="964913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4" name="Oval 943"/>
          <p:cNvSpPr/>
          <p:nvPr/>
        </p:nvSpPr>
        <p:spPr>
          <a:xfrm>
            <a:off x="11334899" y="2053953"/>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5" name="Oval 944"/>
          <p:cNvSpPr/>
          <p:nvPr/>
        </p:nvSpPr>
        <p:spPr>
          <a:xfrm>
            <a:off x="712049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6" name="Oval 945"/>
          <p:cNvSpPr/>
          <p:nvPr/>
        </p:nvSpPr>
        <p:spPr>
          <a:xfrm>
            <a:off x="3774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7" name="Oval 946"/>
          <p:cNvSpPr/>
          <p:nvPr/>
        </p:nvSpPr>
        <p:spPr>
          <a:xfrm>
            <a:off x="122033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8" name="Oval 947"/>
          <p:cNvSpPr/>
          <p:nvPr/>
        </p:nvSpPr>
        <p:spPr>
          <a:xfrm>
            <a:off x="206321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49" name="Oval 948"/>
          <p:cNvSpPr/>
          <p:nvPr/>
        </p:nvSpPr>
        <p:spPr>
          <a:xfrm>
            <a:off x="290609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0" name="Oval 949"/>
          <p:cNvSpPr/>
          <p:nvPr/>
        </p:nvSpPr>
        <p:spPr>
          <a:xfrm>
            <a:off x="374897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1" name="Oval 950"/>
          <p:cNvSpPr/>
          <p:nvPr/>
        </p:nvSpPr>
        <p:spPr>
          <a:xfrm>
            <a:off x="45918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2" name="Oval 951"/>
          <p:cNvSpPr/>
          <p:nvPr/>
        </p:nvSpPr>
        <p:spPr>
          <a:xfrm>
            <a:off x="543473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3" name="Oval 952"/>
          <p:cNvSpPr/>
          <p:nvPr/>
        </p:nvSpPr>
        <p:spPr>
          <a:xfrm>
            <a:off x="627761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4" name="Oval 953"/>
          <p:cNvSpPr/>
          <p:nvPr/>
        </p:nvSpPr>
        <p:spPr>
          <a:xfrm>
            <a:off x="880625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5" name="Oval 954"/>
          <p:cNvSpPr/>
          <p:nvPr/>
        </p:nvSpPr>
        <p:spPr>
          <a:xfrm>
            <a:off x="796337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6" name="Oval 955"/>
          <p:cNvSpPr/>
          <p:nvPr/>
        </p:nvSpPr>
        <p:spPr>
          <a:xfrm>
            <a:off x="1049201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7" name="Oval 956"/>
          <p:cNvSpPr/>
          <p:nvPr/>
        </p:nvSpPr>
        <p:spPr>
          <a:xfrm>
            <a:off x="964913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8" name="Oval 957"/>
          <p:cNvSpPr/>
          <p:nvPr/>
        </p:nvSpPr>
        <p:spPr>
          <a:xfrm>
            <a:off x="11334899" y="2902626"/>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59" name="Oval 958"/>
          <p:cNvSpPr/>
          <p:nvPr/>
        </p:nvSpPr>
        <p:spPr>
          <a:xfrm>
            <a:off x="712049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0" name="Oval 959"/>
          <p:cNvSpPr/>
          <p:nvPr/>
        </p:nvSpPr>
        <p:spPr>
          <a:xfrm>
            <a:off x="3774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1" name="Oval 960"/>
          <p:cNvSpPr/>
          <p:nvPr/>
        </p:nvSpPr>
        <p:spPr>
          <a:xfrm>
            <a:off x="122033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2" name="Oval 961"/>
          <p:cNvSpPr/>
          <p:nvPr/>
        </p:nvSpPr>
        <p:spPr>
          <a:xfrm>
            <a:off x="206321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3" name="Oval 962"/>
          <p:cNvSpPr/>
          <p:nvPr/>
        </p:nvSpPr>
        <p:spPr>
          <a:xfrm>
            <a:off x="290609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4" name="Oval 963"/>
          <p:cNvSpPr/>
          <p:nvPr/>
        </p:nvSpPr>
        <p:spPr>
          <a:xfrm>
            <a:off x="374897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5" name="Oval 964"/>
          <p:cNvSpPr/>
          <p:nvPr/>
        </p:nvSpPr>
        <p:spPr>
          <a:xfrm>
            <a:off x="45918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6" name="Oval 965"/>
          <p:cNvSpPr/>
          <p:nvPr/>
        </p:nvSpPr>
        <p:spPr>
          <a:xfrm>
            <a:off x="543473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7" name="Oval 966"/>
          <p:cNvSpPr/>
          <p:nvPr/>
        </p:nvSpPr>
        <p:spPr>
          <a:xfrm>
            <a:off x="627761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8" name="Oval 967"/>
          <p:cNvSpPr/>
          <p:nvPr/>
        </p:nvSpPr>
        <p:spPr>
          <a:xfrm>
            <a:off x="880625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69" name="Oval 968"/>
          <p:cNvSpPr/>
          <p:nvPr/>
        </p:nvSpPr>
        <p:spPr>
          <a:xfrm>
            <a:off x="796337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70" name="Oval 969"/>
          <p:cNvSpPr/>
          <p:nvPr/>
        </p:nvSpPr>
        <p:spPr>
          <a:xfrm>
            <a:off x="1049201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71" name="Oval 970"/>
          <p:cNvSpPr/>
          <p:nvPr/>
        </p:nvSpPr>
        <p:spPr>
          <a:xfrm>
            <a:off x="964913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972" name="Oval 971"/>
          <p:cNvSpPr/>
          <p:nvPr/>
        </p:nvSpPr>
        <p:spPr>
          <a:xfrm>
            <a:off x="11334899" y="3746805"/>
            <a:ext cx="100015" cy="100014"/>
          </a:xfrm>
          <a:prstGeom prst="ellipse">
            <a:avLst/>
          </a:prstGeom>
          <a:solidFill>
            <a:schemeClr val="bg1"/>
          </a:solidFill>
          <a:ln w="13970">
            <a:solidFill>
              <a:schemeClr val="accent2">
                <a:lumMod val="75000"/>
              </a:schemeClr>
            </a:solidFill>
          </a:ln>
        </p:spPr>
        <p:style>
          <a:lnRef idx="1">
            <a:schemeClr val="accent1"/>
          </a:lnRef>
          <a:fillRef idx="0">
            <a:schemeClr val="accent1"/>
          </a:fillRef>
          <a:effectRef idx="0">
            <a:schemeClr val="accent1"/>
          </a:effectRef>
          <a:fontRef idx="minor">
            <a:schemeClr val="tx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p>
        </p:txBody>
      </p:sp>
      <p:sp>
        <p:nvSpPr>
          <p:cNvPr id="3" name="Text Placeholder 2"/>
          <p:cNvSpPr>
            <a:spLocks noGrp="1"/>
          </p:cNvSpPr>
          <p:nvPr>
            <p:ph type="body" idx="1"/>
          </p:nvPr>
        </p:nvSpPr>
        <p:spPr>
          <a:xfrm>
            <a:off x="8610600" y="4960137"/>
            <a:ext cx="3200400" cy="1463040"/>
          </a:xfrm>
        </p:spPr>
        <p:txBody>
          <a:bodyPr lIns="91440" tIns="45720" rIns="91440" bIns="4572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9/20/2022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8" name="Straight Connector 7"/>
          <p:cNvCxnSpPr/>
          <p:nvPr/>
        </p:nvCxnSpPr>
        <p:spPr>
          <a:xfrm flipV="1">
            <a:off x="8386842" y="5264106"/>
            <a:ext cx="0" cy="914400"/>
          </a:xfrm>
          <a:prstGeom prst="line">
            <a:avLst/>
          </a:prstGeom>
          <a:ln w="1905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0258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p>
        </p:txBody>
      </p:sp>
      <p:sp>
        <p:nvSpPr>
          <p:cNvPr id="3" name="Content Placeholder 2"/>
          <p:cNvSpPr>
            <a:spLocks noGrp="1"/>
          </p:cNvSpPr>
          <p:nvPr>
            <p:ph sz="half" idx="1"/>
          </p:nvPr>
        </p:nvSpPr>
        <p:spPr>
          <a:xfrm>
            <a:off x="1024128"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6DFF08F-DC6B-4601-B491-B0F83F6DD2DA}" type="datetimeFigureOut">
              <a:rPr lang="en-US" dirty="0"/>
              <a:t>9/20/2022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63765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a:t>Click to edit Master title style</a:t>
            </a:r>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3"/>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3"/>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89320" y="2967788"/>
            <a:ext cx="4754880"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6DFF08F-DC6B-4601-B491-B0F83F6DD2DA}" type="datetimeFigureOut">
              <a:rPr lang="en-US" dirty="0"/>
              <a:t>9/20/2022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005149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6DFF08F-DC6B-4601-B491-B0F83F6DD2DA}" type="datetimeFigureOut">
              <a:rPr lang="en-US" dirty="0"/>
              <a:t>9/20/2022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211974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9/20/2022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3184675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9/20/2022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extLst>
      <p:ext uri="{BB962C8B-B14F-4D97-AF65-F5344CB8AC3E}">
        <p14:creationId xmlns:p14="http://schemas.microsoft.com/office/powerpoint/2010/main" val="17158250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p>
        </p:txBody>
      </p:sp>
      <p:sp>
        <p:nvSpPr>
          <p:cNvPr id="3" name="Picture Placeholder 2"/>
          <p:cNvSpPr>
            <a:spLocks noGrp="1" noChangeAspect="1"/>
          </p:cNvSpPr>
          <p:nvPr>
            <p:ph type="pic" idx="1"/>
          </p:nvPr>
        </p:nvSpPr>
        <p:spPr>
          <a:xfrm>
            <a:off x="0" y="-1"/>
            <a:ext cx="12188952" cy="4572000"/>
          </a:xfrm>
          <a:solidFill>
            <a:schemeClr val="accent3">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dirty="0"/>
              <a:t>9/20/2022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a:p>
        </p:txBody>
      </p:sp>
      <p:cxnSp>
        <p:nvCxnSpPr>
          <p:cNvPr id="9" name="Straight Connector 8"/>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1680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6DFF08F-DC6B-4601-B491-B0F83F6DD2DA}" type="datetimeFigureOut">
              <a:rPr lang="en-US" dirty="0"/>
              <a:pPr/>
              <a:t>9/20/2022</a:t>
            </a:fld>
            <a:endParaRPr lang="en-US"/>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a:p>
        </p:txBody>
      </p:sp>
      <p:cxnSp>
        <p:nvCxnSpPr>
          <p:cNvPr id="7" name="Straight Connector 6"/>
          <p:cNvCxnSpPr/>
          <p:nvPr/>
        </p:nvCxnSpPr>
        <p:spPr>
          <a:xfrm flipV="1">
            <a:off x="762000" y="826324"/>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7768162"/>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3"/>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3"/>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3">
                  <a:shade val="45000"/>
                  <a:satMod val="135000"/>
                </a:schemeClr>
                <a:prstClr val="white"/>
              </a:duotone>
            </a:blip>
            <a:srcRect/>
            <a:tile tx="0" ty="0" sx="75000" sy="75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p:cNvSpPr>
            <a:spLocks noGrp="1"/>
          </p:cNvSpPr>
          <p:nvPr>
            <p:ph type="ctrTitle"/>
          </p:nvPr>
        </p:nvSpPr>
        <p:spPr>
          <a:xfrm>
            <a:off x="4713224" y="1105351"/>
            <a:ext cx="6353967" cy="3023981"/>
          </a:xfrm>
        </p:spPr>
        <p:txBody>
          <a:bodyPr anchor="b">
            <a:normAutofit/>
          </a:bodyPr>
          <a:lstStyle/>
          <a:p>
            <a:pPr algn="l"/>
            <a:r>
              <a:rPr lang="fi-FI" sz="4400">
                <a:solidFill>
                  <a:srgbClr val="FFFFFF"/>
                </a:solidFill>
              </a:rPr>
              <a:t>Kuparivuoren KOULUN OPPILASHUOLTosuunnitelma </a:t>
            </a:r>
          </a:p>
        </p:txBody>
      </p:sp>
      <p:sp>
        <p:nvSpPr>
          <p:cNvPr id="3" name="Alaotsikko 2"/>
          <p:cNvSpPr>
            <a:spLocks noGrp="1"/>
          </p:cNvSpPr>
          <p:nvPr>
            <p:ph type="subTitle" idx="1"/>
          </p:nvPr>
        </p:nvSpPr>
        <p:spPr>
          <a:xfrm>
            <a:off x="4713224" y="4297556"/>
            <a:ext cx="6353968" cy="1433391"/>
          </a:xfrm>
        </p:spPr>
        <p:txBody>
          <a:bodyPr vert="horz" lIns="91440" tIns="45720" rIns="91440" bIns="45720" rtlCol="0" anchor="t">
            <a:normAutofit/>
          </a:bodyPr>
          <a:lstStyle/>
          <a:p>
            <a:r>
              <a:rPr lang="fi-FI" dirty="0">
                <a:solidFill>
                  <a:srgbClr val="FFFFFF"/>
                </a:solidFill>
              </a:rPr>
              <a:t>LUKUVUOSI 2022-2023</a:t>
            </a:r>
            <a:endParaRPr lang="fi-FI" dirty="0">
              <a:solidFill>
                <a:srgbClr val="FFFFFF"/>
              </a:solidFill>
              <a:cs typeface="Calibri"/>
            </a:endParaRPr>
          </a:p>
          <a:p>
            <a:r>
              <a:rPr lang="fi-FI" dirty="0">
                <a:solidFill>
                  <a:srgbClr val="FFFFFF"/>
                </a:solidFill>
              </a:rPr>
              <a:t>Päivitetty 15.8.2022</a:t>
            </a:r>
            <a:endParaRPr lang="fi-FI" dirty="0">
              <a:solidFill>
                <a:srgbClr val="FFFFFF"/>
              </a:solidFill>
              <a:cs typeface="Calibri"/>
            </a:endParaRPr>
          </a:p>
          <a:p>
            <a:r>
              <a:rPr lang="fi-FI" dirty="0">
                <a:solidFill>
                  <a:srgbClr val="FFFFFF"/>
                </a:solidFill>
              </a:rPr>
              <a:t>Välitarkastettu: </a:t>
            </a:r>
            <a:endParaRPr lang="fi-FI" dirty="0">
              <a:solidFill>
                <a:srgbClr val="FFFFFF"/>
              </a:solidFill>
              <a:cs typeface="Calibri"/>
            </a:endParaRPr>
          </a:p>
        </p:txBody>
      </p:sp>
      <p:cxnSp>
        <p:nvCxnSpPr>
          <p:cNvPr id="14" name="Straight Connector 13">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71197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36D35E8-5551-45F7-9727-15EB6439DB11}"/>
              </a:ext>
            </a:extLst>
          </p:cNvPr>
          <p:cNvSpPr>
            <a:spLocks noGrp="1"/>
          </p:cNvSpPr>
          <p:nvPr>
            <p:ph type="title"/>
          </p:nvPr>
        </p:nvSpPr>
        <p:spPr/>
        <p:txBody>
          <a:bodyPr>
            <a:normAutofit/>
          </a:bodyPr>
          <a:lstStyle/>
          <a:p>
            <a:r>
              <a:rPr lang="fi-FI" sz="4000"/>
              <a:t>Vanhempainyhdistys</a:t>
            </a:r>
          </a:p>
        </p:txBody>
      </p:sp>
      <p:sp>
        <p:nvSpPr>
          <p:cNvPr id="3" name="Sisällön paikkamerkki 2">
            <a:extLst>
              <a:ext uri="{FF2B5EF4-FFF2-40B4-BE49-F238E27FC236}">
                <a16:creationId xmlns:a16="http://schemas.microsoft.com/office/drawing/2014/main" id="{BDEF1558-6676-46CF-862F-8CA40F57FB57}"/>
              </a:ext>
            </a:extLst>
          </p:cNvPr>
          <p:cNvSpPr>
            <a:spLocks noGrp="1"/>
          </p:cNvSpPr>
          <p:nvPr>
            <p:ph idx="1"/>
          </p:nvPr>
        </p:nvSpPr>
        <p:spPr/>
        <p:txBody>
          <a:bodyPr vert="horz" lIns="45720" tIns="45720" rIns="45720" bIns="45720" rtlCol="0" anchor="t">
            <a:normAutofit/>
          </a:bodyPr>
          <a:lstStyle/>
          <a:p>
            <a:r>
              <a:rPr lang="fi-FI" dirty="0">
                <a:solidFill>
                  <a:srgbClr val="000000"/>
                </a:solidFill>
                <a:latin typeface="Tw Cen MT"/>
                <a:ea typeface="+mn-lt"/>
                <a:cs typeface="+mn-lt"/>
              </a:rPr>
              <a:t>Vanhempainyhdistyksen</a:t>
            </a:r>
            <a:r>
              <a:rPr lang="fi-FI" sz="2200" dirty="0">
                <a:latin typeface="Tw Cen MT"/>
              </a:rPr>
              <a:t> kokoonpano lukuvuonna</a:t>
            </a:r>
            <a:r>
              <a:rPr lang="fi-FI" dirty="0">
                <a:latin typeface="Tw Cen MT"/>
              </a:rPr>
              <a:t>:</a:t>
            </a:r>
          </a:p>
          <a:p>
            <a:r>
              <a:rPr lang="fi-FI" dirty="0"/>
              <a:t>puheenjohtaja Pia Puhakka, varapuheenjohtaja Päivi Mäkiranta, sihteeri Marli Vahtera, rahastonhoitaja Saija Sutela. Muiksi hallituksen jäseniksi valittiin Eerika Vuorio ja Elli Pitkäniemi</a:t>
            </a:r>
          </a:p>
        </p:txBody>
      </p:sp>
    </p:spTree>
    <p:extLst>
      <p:ext uri="{BB962C8B-B14F-4D97-AF65-F5344CB8AC3E}">
        <p14:creationId xmlns:p14="http://schemas.microsoft.com/office/powerpoint/2010/main" val="2111060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a:t>Huoltajien osallisuus, vanhempainyhdistyksen toiminta </a:t>
            </a:r>
            <a:r>
              <a:rPr lang="fi-FI" sz="1600"/>
              <a:t> </a:t>
            </a:r>
            <a:endParaRPr lang="fi-FI"/>
          </a:p>
        </p:txBody>
      </p:sp>
      <p:sp>
        <p:nvSpPr>
          <p:cNvPr id="3" name="Sisällön paikkamerkki 2"/>
          <p:cNvSpPr>
            <a:spLocks noGrp="1"/>
          </p:cNvSpPr>
          <p:nvPr>
            <p:ph idx="1"/>
          </p:nvPr>
        </p:nvSpPr>
        <p:spPr/>
        <p:txBody>
          <a:bodyPr vert="horz" lIns="91440" tIns="45720" rIns="91440" bIns="45720" rtlCol="0" anchor="t">
            <a:normAutofit fontScale="92500"/>
          </a:bodyPr>
          <a:lstStyle/>
          <a:p>
            <a:r>
              <a:rPr lang="fi-FI" dirty="0"/>
              <a:t>Vanhempainyhdistys on Kuparivuoren koulun oppilaiden vanhemmista koostuva yhdistys, joka haluaa omalta osaltaan olla viemässä oman koulun asioita positiivisella tavalla eteenpäin. Se on yhteistyölinkki koulun ja kodin välillä.</a:t>
            </a:r>
          </a:p>
          <a:p>
            <a:r>
              <a:rPr lang="fi-FI" dirty="0"/>
              <a:t>Kaikki Kuparivuoren koulun oppilaiden vanhemmat ovat lämpimästi tervetulleita kokouksiin. Vanhempainyhdistyksessä toimii vuosittain valittava hallitus. Puheenjohtajana on Pia Puhakka. Koulun henkilökuntaa kokouksissa edustaa vararehtori Kaarina Heinonen.</a:t>
            </a:r>
          </a:p>
          <a:p>
            <a:r>
              <a:rPr lang="fi-FI" dirty="0"/>
              <a:t>Yhdistyksessä keskustellaan ajankohtaisista asioista, avustetaan koululaisia pienimuotoisilla hankinnoilla, järjestetään erilaisia tapahtumia ja tehdään koulua tutuksi myös vanhemmille. Tarvittaessa yhdistys ottaa myös yhteyttä päättäjiin koulua ja sen ympäristöä koskevissa asioissa. Vanhempainyhdistys ostaa </a:t>
            </a:r>
            <a:r>
              <a:rPr lang="fi-FI" dirty="0" err="1"/>
              <a:t>Bingel</a:t>
            </a:r>
            <a:r>
              <a:rPr lang="fi-FI" dirty="0"/>
              <a:t>-ohjelman koulun oppilaille, tukee rahallisesti leirikouluja ja luokkaretkiä, ostaa pihavälineitä, palkitsee hyvin koulussa menestyneitä oppilaita sekä järjestää teemapäiviä ja luentoja tarvittaessa yhdessä koulun kanssa.</a:t>
            </a:r>
            <a:br>
              <a:rPr lang="fi-FI" dirty="0"/>
            </a:br>
            <a:r>
              <a:rPr lang="fi-FI" dirty="0"/>
              <a:t>Vanhempainyhdistys kokoontuu noin kerran kuukaudessa Kuparivuoren koululla</a:t>
            </a:r>
          </a:p>
        </p:txBody>
      </p:sp>
    </p:spTree>
    <p:extLst>
      <p:ext uri="{BB962C8B-B14F-4D97-AF65-F5344CB8AC3E}">
        <p14:creationId xmlns:p14="http://schemas.microsoft.com/office/powerpoint/2010/main" val="38060467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a:t>Oppilashuollon kokonaistarve ja käytettävissä olevat palvelut</a:t>
            </a:r>
          </a:p>
        </p:txBody>
      </p:sp>
      <p:sp>
        <p:nvSpPr>
          <p:cNvPr id="3" name="Sisällön paikkamerkki 2"/>
          <p:cNvSpPr>
            <a:spLocks noGrp="1"/>
          </p:cNvSpPr>
          <p:nvPr>
            <p:ph sz="half" idx="1"/>
          </p:nvPr>
        </p:nvSpPr>
        <p:spPr>
          <a:xfrm>
            <a:off x="873760" y="2519680"/>
            <a:ext cx="4754880" cy="3749040"/>
          </a:xfrm>
        </p:spPr>
        <p:txBody>
          <a:bodyPr vert="horz" lIns="91440" tIns="45720" rIns="91440" bIns="45720" rtlCol="0" anchor="t">
            <a:normAutofit fontScale="85000" lnSpcReduction="20000"/>
          </a:bodyPr>
          <a:lstStyle/>
          <a:p>
            <a:r>
              <a:rPr lang="fi-FI" dirty="0"/>
              <a:t>Kuparivuoren koulussa on lukuvuonna 2022-2023 yhteensä 224 oppilasta, esioppilaita on 33. </a:t>
            </a:r>
          </a:p>
          <a:p>
            <a:r>
              <a:rPr lang="fi-FI" dirty="0"/>
              <a:t>Koulussamme työskentelee 16 opettajaa ja 16 koulunkäynninohjaajaa</a:t>
            </a:r>
          </a:p>
          <a:p>
            <a:r>
              <a:rPr lang="fi-FI" dirty="0"/>
              <a:t>Terveydenhoitaja Riikka Nummela/ Milja Lähteenoja työskentelee koulussamme tiistaisin, keskiviikkoisin ja torstaisin. Koulupsykologimme Noora Multanen on paikalla pääsääntöisesti joka maanantai. Koulukuraattori Teija </a:t>
            </a:r>
            <a:r>
              <a:rPr lang="fi-FI" dirty="0" err="1"/>
              <a:t>Vallunen</a:t>
            </a:r>
            <a:r>
              <a:rPr lang="fi-FI" dirty="0"/>
              <a:t> on paikalla perjantaisin. </a:t>
            </a:r>
          </a:p>
          <a:p>
            <a:endParaRPr lang="fi-FI" dirty="0"/>
          </a:p>
        </p:txBody>
      </p:sp>
      <p:sp>
        <p:nvSpPr>
          <p:cNvPr id="4" name="Sisällön paikkamerkki 3"/>
          <p:cNvSpPr>
            <a:spLocks noGrp="1"/>
          </p:cNvSpPr>
          <p:nvPr>
            <p:ph sz="half" idx="2"/>
          </p:nvPr>
        </p:nvSpPr>
        <p:spPr>
          <a:xfrm>
            <a:off x="6642947" y="2249210"/>
            <a:ext cx="4754880" cy="3938653"/>
          </a:xfrm>
        </p:spPr>
        <p:txBody>
          <a:bodyPr vert="horz" lIns="45720" tIns="45720" rIns="45720" bIns="45720" rtlCol="0" anchor="t">
            <a:normAutofit fontScale="85000" lnSpcReduction="20000"/>
          </a:bodyPr>
          <a:lstStyle/>
          <a:p>
            <a:r>
              <a:rPr lang="fi-FI" dirty="0"/>
              <a:t>Tehostettua tukea tarvitsee lukuvuoden 2022-2023 alkaessa 33 oppilasta ja erityisen tuen päätös on 34:lla oppilaalla. Erityistä ja tehostettua tukea tarvitsevat oppilaamme opiskelevat pienryhmissä sekä yleisopetuksen ryhmissä. Koulussa koulunkäynninohjaajat ovat merkittävässä roolissa kaikkien ja etenkin tehostetun ja erityisen tuen piirissä olevien oppilaiden tukemisessa. Koulunkäynninohjaajina työskentelee viisitoista. Osa ohjaajista työskentelee myös vaihtelevin tuntimäärin </a:t>
            </a:r>
            <a:r>
              <a:rPr lang="fi-FI" dirty="0" err="1"/>
              <a:t>apip</a:t>
            </a:r>
            <a:r>
              <a:rPr lang="fi-FI" dirty="0"/>
              <a:t> toiminnassa yleisopetuksen tai vammaispalvelujen kerhon puolella.</a:t>
            </a:r>
          </a:p>
          <a:p>
            <a:r>
              <a:rPr lang="fi-FI" dirty="0"/>
              <a:t>Koulussa on lisäksi laaja-alainen erityisopettaja. Hän toimii yleisopetuksen ryhmien tehostetun tai erityisen tuen oppilaiden kanssa. </a:t>
            </a:r>
          </a:p>
          <a:p>
            <a:endParaRPr lang="fi-FI"/>
          </a:p>
        </p:txBody>
      </p:sp>
    </p:spTree>
    <p:extLst>
      <p:ext uri="{BB962C8B-B14F-4D97-AF65-F5344CB8AC3E}">
        <p14:creationId xmlns:p14="http://schemas.microsoft.com/office/powerpoint/2010/main" val="2171931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a:t>TERVEYDENHOITAJA kuparivuoren koulussa</a:t>
            </a:r>
          </a:p>
        </p:txBody>
      </p:sp>
      <p:sp>
        <p:nvSpPr>
          <p:cNvPr id="3" name="Sisällön paikkamerkki 2"/>
          <p:cNvSpPr>
            <a:spLocks noGrp="1"/>
          </p:cNvSpPr>
          <p:nvPr>
            <p:ph sz="half" idx="1"/>
          </p:nvPr>
        </p:nvSpPr>
        <p:spPr>
          <a:xfrm>
            <a:off x="1024127" y="1725769"/>
            <a:ext cx="4754880" cy="4583591"/>
          </a:xfrm>
        </p:spPr>
        <p:txBody>
          <a:bodyPr vert="horz" lIns="45720" tIns="45720" rIns="45720" bIns="45720" rtlCol="0" anchor="t">
            <a:normAutofit fontScale="92500" lnSpcReduction="20000"/>
          </a:bodyPr>
          <a:lstStyle/>
          <a:p>
            <a:endParaRPr lang="fi-FI"/>
          </a:p>
          <a:p>
            <a:r>
              <a:rPr lang="fi-FI" sz="2600" dirty="0"/>
              <a:t>Terveydenhoitajamme Riikka Nummela/sijainen Milja Lähteenoja on koululla tiistaisin, keskiviikkoisin ja torstaisin. </a:t>
            </a:r>
          </a:p>
          <a:p>
            <a:r>
              <a:rPr lang="fi-FI" sz="2600" dirty="0"/>
              <a:t>Torstaisin terveydenhoitajan "</a:t>
            </a:r>
            <a:r>
              <a:rPr lang="fi-FI" sz="2600" dirty="0" err="1"/>
              <a:t>terkkarivälkkä</a:t>
            </a:r>
            <a:r>
              <a:rPr lang="fi-FI" sz="2600" dirty="0"/>
              <a:t>" klo 11.00-11.15.</a:t>
            </a:r>
          </a:p>
          <a:p>
            <a:endParaRPr lang="fi-FI" sz="2600"/>
          </a:p>
          <a:p>
            <a:r>
              <a:rPr lang="fi-FI" sz="2600" dirty="0"/>
              <a:t>Terveydenedistämistyö tapahtuu yksilötapaamisissa. Oppilaat tavataan joka vuosiluokalla. Koululääkärin laajat terveystarkastukset ovat 1. ja 5. </a:t>
            </a:r>
            <a:r>
              <a:rPr lang="fi-FI" sz="2600" dirty="0" err="1"/>
              <a:t>lk:lla</a:t>
            </a:r>
            <a:r>
              <a:rPr lang="fi-FI" sz="2600" dirty="0"/>
              <a:t>.</a:t>
            </a:r>
          </a:p>
        </p:txBody>
      </p:sp>
      <p:sp>
        <p:nvSpPr>
          <p:cNvPr id="4" name="Sisällön paikkamerkki 3"/>
          <p:cNvSpPr>
            <a:spLocks noGrp="1"/>
          </p:cNvSpPr>
          <p:nvPr>
            <p:ph sz="half" idx="2"/>
          </p:nvPr>
        </p:nvSpPr>
        <p:spPr/>
        <p:txBody>
          <a:bodyPr vert="horz" lIns="45720" tIns="45720" rIns="45720" bIns="45720" rtlCol="0" anchor="t">
            <a:normAutofit fontScale="92500" lnSpcReduction="20000"/>
          </a:bodyPr>
          <a:lstStyle/>
          <a:p>
            <a:pPr marL="0" indent="0">
              <a:buNone/>
            </a:pPr>
            <a:r>
              <a:rPr lang="fi-FI" sz="2000" dirty="0">
                <a:ea typeface="+mn-lt"/>
                <a:cs typeface="+mn-lt"/>
              </a:rPr>
              <a:t>Terveyskasvatusta, ohjausta ja neuvontaa annetaan paljon yksilökohtaisesti mm. terveystarkastuksissa ja muilla käynneillä. </a:t>
            </a:r>
            <a:endParaRPr lang="fi-FI">
              <a:ea typeface="+mn-lt"/>
              <a:cs typeface="+mn-lt"/>
            </a:endParaRPr>
          </a:p>
          <a:p>
            <a:pPr marL="0" indent="0">
              <a:buNone/>
            </a:pPr>
            <a:endParaRPr lang="fi-FI" sz="2000" dirty="0">
              <a:ea typeface="+mn-lt"/>
              <a:cs typeface="+mn-lt"/>
            </a:endParaRPr>
          </a:p>
          <a:p>
            <a:pPr marL="0" indent="0">
              <a:buNone/>
            </a:pPr>
            <a:r>
              <a:rPr lang="fi-FI" sz="2000" dirty="0">
                <a:ea typeface="+mn-lt"/>
                <a:cs typeface="+mn-lt"/>
              </a:rPr>
              <a:t>Yhteisesti edistetään myös hyvinvointia mm. erilaisissa yhteistyökuvioissa, mm. Hyvinvoiva perhe, allergiatyöryhmä/ravitsemus, kohdennetut ryhmät (</a:t>
            </a:r>
            <a:r>
              <a:rPr lang="fi-FI" sz="2000" dirty="0" err="1">
                <a:ea typeface="+mn-lt"/>
                <a:cs typeface="+mn-lt"/>
              </a:rPr>
              <a:t>Rennox</a:t>
            </a:r>
            <a:r>
              <a:rPr lang="fi-FI" sz="2000" dirty="0">
                <a:ea typeface="+mn-lt"/>
                <a:cs typeface="+mn-lt"/>
              </a:rPr>
              <a:t> ja </a:t>
            </a:r>
            <a:r>
              <a:rPr lang="fi-FI" sz="2000" dirty="0" err="1">
                <a:ea typeface="+mn-lt"/>
                <a:cs typeface="+mn-lt"/>
              </a:rPr>
              <a:t>Feelix</a:t>
            </a:r>
            <a:r>
              <a:rPr lang="fi-FI" sz="2000" dirty="0">
                <a:ea typeface="+mn-lt"/>
                <a:cs typeface="+mn-lt"/>
              </a:rPr>
              <a:t>)</a:t>
            </a:r>
            <a:endParaRPr lang="fi-FI"/>
          </a:p>
          <a:p>
            <a:endParaRPr lang="fi-FI" sz="2000"/>
          </a:p>
          <a:p>
            <a:endParaRPr lang="fi-FI" sz="2000"/>
          </a:p>
          <a:p>
            <a:endParaRPr lang="fi-FI" sz="2000">
              <a:solidFill>
                <a:srgbClr val="0070C0"/>
              </a:solidFill>
            </a:endParaRPr>
          </a:p>
        </p:txBody>
      </p:sp>
    </p:spTree>
    <p:extLst>
      <p:ext uri="{BB962C8B-B14F-4D97-AF65-F5344CB8AC3E}">
        <p14:creationId xmlns:p14="http://schemas.microsoft.com/office/powerpoint/2010/main" val="184194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KURAATTORI </a:t>
            </a:r>
            <a:r>
              <a:rPr lang="fi-FI" err="1"/>
              <a:t>kuparivuoreN</a:t>
            </a:r>
            <a:r>
              <a:rPr lang="fi-FI"/>
              <a:t> KOULUSSA</a:t>
            </a:r>
          </a:p>
        </p:txBody>
      </p:sp>
      <p:sp>
        <p:nvSpPr>
          <p:cNvPr id="3" name="Sisällön paikkamerkki 2"/>
          <p:cNvSpPr>
            <a:spLocks noGrp="1"/>
          </p:cNvSpPr>
          <p:nvPr>
            <p:ph sz="half" idx="1"/>
          </p:nvPr>
        </p:nvSpPr>
        <p:spPr/>
        <p:txBody>
          <a:bodyPr vert="horz" lIns="45720" tIns="45720" rIns="45720" bIns="45720" rtlCol="0" anchor="t">
            <a:normAutofit fontScale="77500" lnSpcReduction="20000"/>
          </a:bodyPr>
          <a:lstStyle/>
          <a:p>
            <a:r>
              <a:rPr lang="fi-FI" dirty="0"/>
              <a:t>Lukuvuonna 2022-2023 kuraattorinamme toimii Teija </a:t>
            </a:r>
            <a:r>
              <a:rPr lang="fi-FI" dirty="0" err="1"/>
              <a:t>Vallunen</a:t>
            </a:r>
            <a:r>
              <a:rPr lang="fi-FI" dirty="0"/>
              <a:t>. Kuraattori on tavattavissa koulussamme perjantaisin. Kuraattorivälkkä on klo 9.45-10</a:t>
            </a:r>
            <a:endParaRPr lang="fi-FI" b="1" dirty="0"/>
          </a:p>
          <a:p>
            <a:r>
              <a:rPr lang="fi-FI" dirty="0"/>
              <a:t>Kuraattorin työtehtäviin kuuluu </a:t>
            </a:r>
            <a:r>
              <a:rPr lang="fi-FI" b="1" dirty="0"/>
              <a:t>yksilökohtainen</a:t>
            </a:r>
            <a:r>
              <a:rPr lang="fi-FI" dirty="0"/>
              <a:t> ja </a:t>
            </a:r>
            <a:r>
              <a:rPr lang="fi-FI" b="1" dirty="0"/>
              <a:t>yhteisöllinen</a:t>
            </a:r>
            <a:r>
              <a:rPr lang="fi-FI" dirty="0"/>
              <a:t> oppilashuoltotyö. </a:t>
            </a:r>
            <a:r>
              <a:rPr lang="fi-FI" dirty="0">
                <a:ea typeface="+mn-lt"/>
                <a:cs typeface="+mn-lt"/>
              </a:rPr>
              <a:t>Työn keskiössä on oppilaan hyvinvoinnin kokonaisvaltainen tukeminen ja </a:t>
            </a:r>
            <a:r>
              <a:rPr lang="fi-FI" dirty="0" err="1">
                <a:ea typeface="+mn-lt"/>
                <a:cs typeface="+mn-lt"/>
              </a:rPr>
              <a:t>voimavaraistava</a:t>
            </a:r>
            <a:r>
              <a:rPr lang="fi-FI" dirty="0">
                <a:ea typeface="+mn-lt"/>
                <a:cs typeface="+mn-lt"/>
              </a:rPr>
              <a:t> työskentely.</a:t>
            </a:r>
          </a:p>
          <a:p>
            <a:r>
              <a:rPr lang="fi-FI" dirty="0">
                <a:ea typeface="+mn-lt"/>
                <a:cs typeface="+mn-lt"/>
              </a:rPr>
              <a:t>Pääasiallisina työmuotoina ovat keskustelu ja toiminnalliset menetelmät sekä ratkaisujen etsiminen yhdessä oppilaan ja huoltajien kanssa.  </a:t>
            </a:r>
          </a:p>
          <a:p>
            <a:r>
              <a:rPr lang="fi-FI" dirty="0">
                <a:ea typeface="+mn-lt"/>
                <a:cs typeface="+mn-lt"/>
              </a:rPr>
              <a:t>Yhteisölliseen oppilashuoltotyöhön kuuluvat mm. luokkatyöskentely, pienryhmät tai koulun yhteisöllisyyttä vahvistaviin toimintoihin ja tapahtumiin osallistuminen.</a:t>
            </a:r>
            <a:endParaRPr lang="fi-FI"/>
          </a:p>
          <a:p>
            <a:endParaRPr lang="fi-FI"/>
          </a:p>
          <a:p>
            <a:endParaRPr lang="fi-FI"/>
          </a:p>
          <a:p>
            <a:endParaRPr lang="fi-FI"/>
          </a:p>
        </p:txBody>
      </p:sp>
      <p:sp>
        <p:nvSpPr>
          <p:cNvPr id="4" name="Sisällön paikkamerkki 3"/>
          <p:cNvSpPr>
            <a:spLocks noGrp="1"/>
          </p:cNvSpPr>
          <p:nvPr>
            <p:ph sz="half" idx="2"/>
          </p:nvPr>
        </p:nvSpPr>
        <p:spPr/>
        <p:txBody>
          <a:bodyPr vert="horz" lIns="45720" tIns="45720" rIns="45720" bIns="45720" rtlCol="0" anchor="t">
            <a:normAutofit fontScale="77500" lnSpcReduction="20000"/>
          </a:bodyPr>
          <a:lstStyle/>
          <a:p>
            <a:r>
              <a:rPr lang="fi-FI" dirty="0"/>
              <a:t>SUUNNITELMA JA TAVOITTEET:</a:t>
            </a:r>
          </a:p>
          <a:p>
            <a:pPr marL="0" indent="0">
              <a:buNone/>
            </a:pPr>
            <a:r>
              <a:rPr lang="fi-FI" dirty="0"/>
              <a:t>- oppitunneille osallistuminen eri teemojen mukaan (esimerkiksi tunne- ja kaveritaidot, ryhmäytymisen vahvistaminen) </a:t>
            </a:r>
          </a:p>
          <a:p>
            <a:pPr marL="0" indent="0">
              <a:buNone/>
            </a:pPr>
            <a:r>
              <a:rPr lang="fi-FI" dirty="0"/>
              <a:t>- akuutit ja yleiset teemat</a:t>
            </a:r>
          </a:p>
          <a:p>
            <a:pPr marL="0" indent="0">
              <a:buNone/>
            </a:pPr>
            <a:r>
              <a:rPr lang="fi-FI" dirty="0"/>
              <a:t>- tapahtumiin ja kerhotoimintaan osallistuminen </a:t>
            </a:r>
          </a:p>
          <a:p>
            <a:pPr marL="0" indent="0">
              <a:buNone/>
            </a:pPr>
            <a:r>
              <a:rPr lang="fi-FI" dirty="0">
                <a:solidFill>
                  <a:srgbClr val="000000"/>
                </a:solidFill>
              </a:rPr>
              <a:t>- yksilöllisen ja yhteisöllisen oppilashuollon toiminnat tarpeen mukaan</a:t>
            </a:r>
          </a:p>
          <a:p>
            <a:pPr marL="0" indent="0">
              <a:buNone/>
            </a:pPr>
            <a:endParaRPr lang="fi-FI" dirty="0">
              <a:solidFill>
                <a:srgbClr val="000000"/>
              </a:solidFill>
            </a:endParaRPr>
          </a:p>
          <a:p>
            <a:endParaRPr lang="fi-FI" sz="2000">
              <a:solidFill>
                <a:srgbClr val="000000"/>
              </a:solidFill>
            </a:endParaRPr>
          </a:p>
          <a:p>
            <a:endParaRPr lang="fi-FI" sz="2000">
              <a:solidFill>
                <a:srgbClr val="0070C0"/>
              </a:solidFill>
            </a:endParaRPr>
          </a:p>
          <a:p>
            <a:endParaRPr lang="fi-FI" sz="2000"/>
          </a:p>
          <a:p>
            <a:endParaRPr lang="fi-FI"/>
          </a:p>
        </p:txBody>
      </p:sp>
    </p:spTree>
    <p:extLst>
      <p:ext uri="{BB962C8B-B14F-4D97-AF65-F5344CB8AC3E}">
        <p14:creationId xmlns:p14="http://schemas.microsoft.com/office/powerpoint/2010/main" val="37162166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a:t>KOULUPSYKOLOGI kuparivuoren KOULUSSA</a:t>
            </a:r>
          </a:p>
        </p:txBody>
      </p:sp>
      <p:sp>
        <p:nvSpPr>
          <p:cNvPr id="3" name="Sisällön paikkamerkki 2"/>
          <p:cNvSpPr>
            <a:spLocks noGrp="1"/>
          </p:cNvSpPr>
          <p:nvPr>
            <p:ph sz="half" idx="1"/>
          </p:nvPr>
        </p:nvSpPr>
        <p:spPr/>
        <p:txBody>
          <a:bodyPr vert="horz" lIns="45720" tIns="45720" rIns="45720" bIns="45720" rtlCol="0" anchor="t">
            <a:normAutofit lnSpcReduction="10000"/>
          </a:bodyPr>
          <a:lstStyle/>
          <a:p>
            <a:r>
              <a:rPr lang="fi-FI" dirty="0"/>
              <a:t>Koulupsykologi Noora Multanen on paikalla Kuparivuoren koulussa maanantaisin. Psykologivälkkä on maanantaisin klo 9.45-10. </a:t>
            </a:r>
            <a:r>
              <a:rPr lang="fi-FI" dirty="0">
                <a:ea typeface="+mn-lt"/>
                <a:cs typeface="+mn-lt"/>
              </a:rPr>
              <a:t>Parhaiten koulupsykologin tavoittaa Wilmassa tai puhelimitse (puhelinaika perjantaisin 12-13).</a:t>
            </a:r>
          </a:p>
          <a:p>
            <a:r>
              <a:rPr lang="fi-FI" dirty="0"/>
              <a:t> Koulupsykologi työskentelee yksilöasioissa (oppimisen haasteisiin liittyvät tarkemmat tutkimukset sekä tukikeskustelut esim. haastaviin elämäntilanteisiin tai kehityksen kipupisteisiin liittyen). </a:t>
            </a:r>
          </a:p>
        </p:txBody>
      </p:sp>
      <p:sp>
        <p:nvSpPr>
          <p:cNvPr id="4" name="Sisällön paikkamerkki 3"/>
          <p:cNvSpPr>
            <a:spLocks noGrp="1"/>
          </p:cNvSpPr>
          <p:nvPr>
            <p:ph sz="half" idx="2"/>
          </p:nvPr>
        </p:nvSpPr>
        <p:spPr/>
        <p:txBody>
          <a:bodyPr vert="horz" lIns="45720" tIns="45720" rIns="45720" bIns="45720" rtlCol="0" anchor="t">
            <a:normAutofit lnSpcReduction="10000"/>
          </a:bodyPr>
          <a:lstStyle/>
          <a:p>
            <a:r>
              <a:rPr lang="fi-FI"/>
              <a:t>SUUNNITELMA JA TAVOITTEET:</a:t>
            </a:r>
          </a:p>
          <a:p>
            <a:r>
              <a:rPr lang="fi-FI"/>
              <a:t>Yhteisöllistä, koko koulun hyvinvointia edistävää työtä koulupsykologi voi tehdä osallistumalla koulun arkeen ja yhteisölliseen hyvinvointityöhön. Koulupsykologi voi esim. pitää luokissa tietoiskuja ja keskustelutuokioita ajankohtaisista tai muutoin tarpeellisista, yhdessä valituista aiheista ja teemoista.</a:t>
            </a:r>
            <a:endParaRPr lang="fi-FI">
              <a:solidFill>
                <a:srgbClr val="000000"/>
              </a:solidFill>
            </a:endParaRPr>
          </a:p>
          <a:p>
            <a:endParaRPr lang="fi-FI"/>
          </a:p>
        </p:txBody>
      </p:sp>
    </p:spTree>
    <p:extLst>
      <p:ext uri="{BB962C8B-B14F-4D97-AF65-F5344CB8AC3E}">
        <p14:creationId xmlns:p14="http://schemas.microsoft.com/office/powerpoint/2010/main" val="771409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3E97E25-2668-4157-A183-23E82691E3C7}"/>
              </a:ext>
            </a:extLst>
          </p:cNvPr>
          <p:cNvSpPr>
            <a:spLocks noGrp="1"/>
          </p:cNvSpPr>
          <p:nvPr>
            <p:ph type="title"/>
          </p:nvPr>
        </p:nvSpPr>
        <p:spPr/>
        <p:txBody>
          <a:bodyPr>
            <a:normAutofit/>
          </a:bodyPr>
          <a:lstStyle/>
          <a:p>
            <a:r>
              <a:rPr lang="fi-FI"/>
              <a:t>Koulumme oppimisen tuen pedagogiset palvelut</a:t>
            </a:r>
          </a:p>
        </p:txBody>
      </p:sp>
      <p:sp>
        <p:nvSpPr>
          <p:cNvPr id="3" name="Sisällön paikkamerkki 2">
            <a:extLst>
              <a:ext uri="{FF2B5EF4-FFF2-40B4-BE49-F238E27FC236}">
                <a16:creationId xmlns:a16="http://schemas.microsoft.com/office/drawing/2014/main" id="{4D61BC05-8026-4AAF-8D9C-1557F09DD978}"/>
              </a:ext>
            </a:extLst>
          </p:cNvPr>
          <p:cNvSpPr>
            <a:spLocks noGrp="1"/>
          </p:cNvSpPr>
          <p:nvPr>
            <p:ph sz="half" idx="1"/>
          </p:nvPr>
        </p:nvSpPr>
        <p:spPr/>
        <p:txBody>
          <a:bodyPr vert="horz" lIns="45720" tIns="45720" rIns="45720" bIns="45720" rtlCol="0" anchor="t">
            <a:normAutofit/>
          </a:bodyPr>
          <a:lstStyle/>
          <a:p>
            <a:r>
              <a:rPr lang="fi-FI" b="1" dirty="0"/>
              <a:t>Erityisopettajat:</a:t>
            </a:r>
          </a:p>
          <a:p>
            <a:r>
              <a:rPr lang="fi-FI" b="1" dirty="0"/>
              <a:t>Pienryhmät:</a:t>
            </a:r>
          </a:p>
          <a:p>
            <a:r>
              <a:rPr lang="fi-FI" dirty="0"/>
              <a:t>Arja Mattsson/Johanna Väisänen</a:t>
            </a:r>
          </a:p>
          <a:p>
            <a:r>
              <a:rPr lang="fi-FI" dirty="0"/>
              <a:t>Päivi Johansson</a:t>
            </a:r>
          </a:p>
          <a:p>
            <a:r>
              <a:rPr lang="fi-FI" dirty="0"/>
              <a:t>Heini Talvio</a:t>
            </a:r>
          </a:p>
          <a:p>
            <a:r>
              <a:rPr lang="fi-FI" b="1" dirty="0"/>
              <a:t>Laaja-alainen:</a:t>
            </a:r>
          </a:p>
          <a:p>
            <a:r>
              <a:rPr lang="fi-FI" dirty="0"/>
              <a:t>Fanny Antikainen</a:t>
            </a:r>
          </a:p>
          <a:p>
            <a:endParaRPr lang="fi-FI" b="1" dirty="0"/>
          </a:p>
        </p:txBody>
      </p:sp>
      <p:sp>
        <p:nvSpPr>
          <p:cNvPr id="4" name="Sisällön paikkamerkki 3">
            <a:extLst>
              <a:ext uri="{FF2B5EF4-FFF2-40B4-BE49-F238E27FC236}">
                <a16:creationId xmlns:a16="http://schemas.microsoft.com/office/drawing/2014/main" id="{8D4E7D89-6D1B-4572-A57D-4FB8E17D4179}"/>
              </a:ext>
            </a:extLst>
          </p:cNvPr>
          <p:cNvSpPr>
            <a:spLocks noGrp="1"/>
          </p:cNvSpPr>
          <p:nvPr>
            <p:ph sz="half" idx="2"/>
          </p:nvPr>
        </p:nvSpPr>
        <p:spPr>
          <a:xfrm>
            <a:off x="5955453" y="2135632"/>
            <a:ext cx="4974085" cy="4023360"/>
          </a:xfrm>
        </p:spPr>
        <p:txBody>
          <a:bodyPr vert="horz" lIns="45720" tIns="45720" rIns="45720" bIns="45720" rtlCol="0" anchor="t">
            <a:normAutofit/>
          </a:bodyPr>
          <a:lstStyle/>
          <a:p>
            <a:endParaRPr lang="fi-FI" b="1" dirty="0"/>
          </a:p>
          <a:p>
            <a:r>
              <a:rPr lang="fi-FI" b="1" dirty="0"/>
              <a:t>Ohjaajat:</a:t>
            </a:r>
            <a:endParaRPr lang="en-US" dirty="0"/>
          </a:p>
          <a:p>
            <a:r>
              <a:rPr lang="fi-FI" dirty="0"/>
              <a:t>Miia Ijäs, Eero Keskinen, Pia </a:t>
            </a:r>
            <a:r>
              <a:rPr lang="fi-FI" dirty="0" err="1"/>
              <a:t>Haulisto</a:t>
            </a:r>
          </a:p>
          <a:p>
            <a:r>
              <a:rPr lang="fi-FI" dirty="0"/>
              <a:t>Suvi Rämö, Outi Pohjankukka, Eliisa Leppäaho, Jaana Engberg, </a:t>
            </a:r>
            <a:r>
              <a:rPr lang="fi-FI" dirty="0" err="1"/>
              <a:t>Tia</a:t>
            </a:r>
            <a:r>
              <a:rPr lang="fi-FI" dirty="0"/>
              <a:t> Haaranen</a:t>
            </a:r>
          </a:p>
          <a:p>
            <a:r>
              <a:rPr lang="fi-FI" dirty="0"/>
              <a:t>Milka Laitala, Elina Koivunen, Laura </a:t>
            </a:r>
            <a:r>
              <a:rPr lang="fi-FI" dirty="0" err="1"/>
              <a:t>Tanrikulu</a:t>
            </a:r>
            <a:r>
              <a:rPr lang="fi-FI" dirty="0"/>
              <a:t>, Pia </a:t>
            </a:r>
            <a:r>
              <a:rPr lang="fi-FI" dirty="0" err="1"/>
              <a:t>Haulisto</a:t>
            </a:r>
          </a:p>
          <a:p>
            <a:r>
              <a:rPr lang="fi-FI" dirty="0"/>
              <a:t>Anniina Leppäaho, Anna-Maria Mäki, Kati Nurmi, Anne Lindström, Helle Vuorenmaa</a:t>
            </a:r>
          </a:p>
          <a:p>
            <a:endParaRPr lang="fi-FI" dirty="0"/>
          </a:p>
        </p:txBody>
      </p:sp>
    </p:spTree>
    <p:extLst>
      <p:ext uri="{BB962C8B-B14F-4D97-AF65-F5344CB8AC3E}">
        <p14:creationId xmlns:p14="http://schemas.microsoft.com/office/powerpoint/2010/main" val="24681249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99577-2D59-A417-E6A4-BA81C5ECB1A4}"/>
              </a:ext>
            </a:extLst>
          </p:cNvPr>
          <p:cNvSpPr>
            <a:spLocks noGrp="1"/>
          </p:cNvSpPr>
          <p:nvPr>
            <p:ph type="title"/>
          </p:nvPr>
        </p:nvSpPr>
        <p:spPr/>
        <p:txBody>
          <a:bodyPr/>
          <a:lstStyle/>
          <a:p>
            <a:r>
              <a:rPr lang="en-US" dirty="0" err="1"/>
              <a:t>Perheohjaaja</a:t>
            </a:r>
          </a:p>
        </p:txBody>
      </p:sp>
      <p:sp>
        <p:nvSpPr>
          <p:cNvPr id="3" name="Content Placeholder 2">
            <a:extLst>
              <a:ext uri="{FF2B5EF4-FFF2-40B4-BE49-F238E27FC236}">
                <a16:creationId xmlns:a16="http://schemas.microsoft.com/office/drawing/2014/main" id="{8F7DBC90-A32C-B768-893B-0C1B8425866F}"/>
              </a:ext>
            </a:extLst>
          </p:cNvPr>
          <p:cNvSpPr>
            <a:spLocks noGrp="1"/>
          </p:cNvSpPr>
          <p:nvPr>
            <p:ph sz="half" idx="1"/>
          </p:nvPr>
        </p:nvSpPr>
        <p:spPr/>
        <p:txBody>
          <a:bodyPr vert="horz" lIns="45720" tIns="45720" rIns="45720" bIns="45720" rtlCol="0" anchor="t">
            <a:normAutofit/>
          </a:bodyPr>
          <a:lstStyle/>
          <a:p>
            <a:r>
              <a:rPr lang="en-US" dirty="0">
                <a:ea typeface="+mn-lt"/>
                <a:cs typeface="+mn-lt"/>
              </a:rPr>
              <a:t>”</a:t>
            </a:r>
            <a:r>
              <a:rPr lang="en-US" dirty="0" err="1">
                <a:ea typeface="+mn-lt"/>
                <a:cs typeface="+mn-lt"/>
              </a:rPr>
              <a:t>Perheohjaaja</a:t>
            </a:r>
            <a:r>
              <a:rPr lang="en-US" dirty="0">
                <a:ea typeface="+mn-lt"/>
                <a:cs typeface="+mn-lt"/>
              </a:rPr>
              <a:t> </a:t>
            </a:r>
            <a:r>
              <a:rPr lang="en-US" dirty="0" err="1">
                <a:ea typeface="+mn-lt"/>
                <a:cs typeface="+mn-lt"/>
              </a:rPr>
              <a:t>auttaa</a:t>
            </a:r>
            <a:r>
              <a:rPr lang="en-US" dirty="0">
                <a:ea typeface="+mn-lt"/>
                <a:cs typeface="+mn-lt"/>
              </a:rPr>
              <a:t> </a:t>
            </a:r>
            <a:r>
              <a:rPr lang="en-US" dirty="0" err="1">
                <a:ea typeface="+mn-lt"/>
                <a:cs typeface="+mn-lt"/>
              </a:rPr>
              <a:t>perhettä</a:t>
            </a:r>
            <a:r>
              <a:rPr lang="en-US" dirty="0">
                <a:ea typeface="+mn-lt"/>
                <a:cs typeface="+mn-lt"/>
              </a:rPr>
              <a:t> </a:t>
            </a:r>
            <a:r>
              <a:rPr lang="en-US" dirty="0" err="1">
                <a:ea typeface="+mn-lt"/>
                <a:cs typeface="+mn-lt"/>
              </a:rPr>
              <a:t>löytämään</a:t>
            </a:r>
            <a:r>
              <a:rPr lang="en-US" dirty="0">
                <a:ea typeface="+mn-lt"/>
                <a:cs typeface="+mn-lt"/>
              </a:rPr>
              <a:t> </a:t>
            </a:r>
            <a:r>
              <a:rPr lang="en-US" dirty="0" err="1">
                <a:ea typeface="+mn-lt"/>
                <a:cs typeface="+mn-lt"/>
              </a:rPr>
              <a:t>omia</a:t>
            </a:r>
            <a:r>
              <a:rPr lang="en-US" dirty="0">
                <a:ea typeface="+mn-lt"/>
                <a:cs typeface="+mn-lt"/>
              </a:rPr>
              <a:t> </a:t>
            </a:r>
            <a:r>
              <a:rPr lang="en-US" dirty="0" err="1">
                <a:ea typeface="+mn-lt"/>
                <a:cs typeface="+mn-lt"/>
              </a:rPr>
              <a:t>voimavaroja</a:t>
            </a:r>
            <a:r>
              <a:rPr lang="en-US" dirty="0">
                <a:ea typeface="+mn-lt"/>
                <a:cs typeface="+mn-lt"/>
              </a:rPr>
              <a:t> ja </a:t>
            </a:r>
            <a:r>
              <a:rPr lang="en-US" dirty="0" err="1">
                <a:ea typeface="+mn-lt"/>
                <a:cs typeface="+mn-lt"/>
              </a:rPr>
              <a:t>keinoja</a:t>
            </a:r>
            <a:r>
              <a:rPr lang="en-US" dirty="0">
                <a:ea typeface="+mn-lt"/>
                <a:cs typeface="+mn-lt"/>
              </a:rPr>
              <a:t> </a:t>
            </a:r>
            <a:r>
              <a:rPr lang="en-US" dirty="0" err="1">
                <a:ea typeface="+mn-lt"/>
                <a:cs typeface="+mn-lt"/>
              </a:rPr>
              <a:t>selvitä</a:t>
            </a:r>
            <a:r>
              <a:rPr lang="en-US" dirty="0">
                <a:ea typeface="+mn-lt"/>
                <a:cs typeface="+mn-lt"/>
              </a:rPr>
              <a:t> </a:t>
            </a:r>
            <a:r>
              <a:rPr lang="en-US" dirty="0" err="1">
                <a:ea typeface="+mn-lt"/>
                <a:cs typeface="+mn-lt"/>
              </a:rPr>
              <a:t>arjen</a:t>
            </a:r>
            <a:r>
              <a:rPr lang="en-US" dirty="0">
                <a:ea typeface="+mn-lt"/>
                <a:cs typeface="+mn-lt"/>
              </a:rPr>
              <a:t> </a:t>
            </a:r>
            <a:r>
              <a:rPr lang="en-US" dirty="0" err="1">
                <a:ea typeface="+mn-lt"/>
                <a:cs typeface="+mn-lt"/>
              </a:rPr>
              <a:t>haasteista</a:t>
            </a:r>
            <a:r>
              <a:rPr lang="en-US" dirty="0">
                <a:ea typeface="+mn-lt"/>
                <a:cs typeface="+mn-lt"/>
              </a:rPr>
              <a:t>.” </a:t>
            </a:r>
          </a:p>
          <a:p>
            <a:endParaRPr lang="en-US" dirty="0"/>
          </a:p>
          <a:p>
            <a:pPr marL="0" indent="0">
              <a:buNone/>
            </a:pPr>
            <a:r>
              <a:rPr lang="en-US" dirty="0" err="1">
                <a:ea typeface="+mn-lt"/>
                <a:cs typeface="+mn-lt"/>
              </a:rPr>
              <a:t>Alakoulujen</a:t>
            </a:r>
            <a:r>
              <a:rPr lang="en-US" dirty="0">
                <a:ea typeface="+mn-lt"/>
                <a:cs typeface="+mn-lt"/>
              </a:rPr>
              <a:t> </a:t>
            </a:r>
            <a:r>
              <a:rPr lang="en-US" dirty="0" err="1">
                <a:ea typeface="+mn-lt"/>
                <a:cs typeface="+mn-lt"/>
              </a:rPr>
              <a:t>perheohjaaja</a:t>
            </a:r>
            <a:r>
              <a:rPr lang="en-US" dirty="0">
                <a:ea typeface="+mn-lt"/>
                <a:cs typeface="+mn-lt"/>
              </a:rPr>
              <a:t> </a:t>
            </a:r>
          </a:p>
          <a:p>
            <a:pPr>
              <a:buNone/>
            </a:pPr>
            <a:r>
              <a:rPr lang="en-US" b="1" dirty="0">
                <a:ea typeface="+mn-lt"/>
                <a:cs typeface="+mn-lt"/>
              </a:rPr>
              <a:t>Heli Kujanpää</a:t>
            </a:r>
            <a:r>
              <a:rPr lang="en-US" dirty="0">
                <a:ea typeface="+mn-lt"/>
                <a:cs typeface="+mn-lt"/>
              </a:rPr>
              <a:t> </a:t>
            </a:r>
          </a:p>
          <a:p>
            <a:pPr>
              <a:buNone/>
            </a:pPr>
            <a:r>
              <a:rPr lang="en-US" dirty="0">
                <a:ea typeface="+mn-lt"/>
                <a:cs typeface="+mn-lt"/>
              </a:rPr>
              <a:t>040 6277 696 </a:t>
            </a:r>
            <a:endParaRPr lang="en-US" dirty="0"/>
          </a:p>
          <a:p>
            <a:pPr marL="0" indent="0">
              <a:buNone/>
            </a:pPr>
            <a:r>
              <a:rPr lang="en-US" dirty="0">
                <a:ea typeface="+mn-lt"/>
                <a:cs typeface="+mn-lt"/>
              </a:rPr>
              <a:t>heli.kujanpaa@naantali.fi </a:t>
            </a:r>
            <a:endParaRPr lang="en-US" dirty="0"/>
          </a:p>
          <a:p>
            <a:endParaRPr lang="en-US" dirty="0"/>
          </a:p>
        </p:txBody>
      </p:sp>
      <p:sp>
        <p:nvSpPr>
          <p:cNvPr id="4" name="Content Placeholder 3">
            <a:extLst>
              <a:ext uri="{FF2B5EF4-FFF2-40B4-BE49-F238E27FC236}">
                <a16:creationId xmlns:a16="http://schemas.microsoft.com/office/drawing/2014/main" id="{908B24F1-C268-8389-8F91-B7AF9F8E3C3F}"/>
              </a:ext>
            </a:extLst>
          </p:cNvPr>
          <p:cNvSpPr>
            <a:spLocks noGrp="1"/>
          </p:cNvSpPr>
          <p:nvPr>
            <p:ph sz="half" idx="2"/>
          </p:nvPr>
        </p:nvSpPr>
        <p:spPr>
          <a:xfrm>
            <a:off x="5989319" y="1423358"/>
            <a:ext cx="5846123" cy="4849426"/>
          </a:xfrm>
        </p:spPr>
        <p:txBody>
          <a:bodyPr vert="horz" lIns="45720" tIns="45720" rIns="45720" bIns="45720" rtlCol="0" anchor="t">
            <a:normAutofit/>
          </a:bodyPr>
          <a:lstStyle/>
          <a:p>
            <a:r>
              <a:rPr lang="en-US" dirty="0">
                <a:ea typeface="+mn-lt"/>
                <a:cs typeface="+mn-lt"/>
              </a:rPr>
              <a:t>On </a:t>
            </a:r>
            <a:r>
              <a:rPr lang="en-US" dirty="0" err="1">
                <a:ea typeface="+mn-lt"/>
                <a:cs typeface="+mn-lt"/>
              </a:rPr>
              <a:t>tukena</a:t>
            </a:r>
            <a:r>
              <a:rPr lang="en-US" dirty="0">
                <a:ea typeface="+mn-lt"/>
                <a:cs typeface="+mn-lt"/>
              </a:rPr>
              <a:t> ja </a:t>
            </a:r>
            <a:r>
              <a:rPr lang="en-US" dirty="0" err="1">
                <a:ea typeface="+mn-lt"/>
                <a:cs typeface="+mn-lt"/>
              </a:rPr>
              <a:t>apuna</a:t>
            </a:r>
            <a:r>
              <a:rPr lang="en-US" dirty="0">
                <a:ea typeface="+mn-lt"/>
                <a:cs typeface="+mn-lt"/>
              </a:rPr>
              <a:t> </a:t>
            </a:r>
            <a:r>
              <a:rPr lang="en-US" dirty="0" err="1">
                <a:ea typeface="+mn-lt"/>
                <a:cs typeface="+mn-lt"/>
              </a:rPr>
              <a:t>silloin</a:t>
            </a:r>
            <a:r>
              <a:rPr lang="en-US" dirty="0">
                <a:ea typeface="+mn-lt"/>
                <a:cs typeface="+mn-lt"/>
              </a:rPr>
              <a:t>, </a:t>
            </a:r>
            <a:r>
              <a:rPr lang="en-US" dirty="0" err="1">
                <a:ea typeface="+mn-lt"/>
                <a:cs typeface="+mn-lt"/>
              </a:rPr>
              <a:t>kun</a:t>
            </a:r>
            <a:r>
              <a:rPr lang="en-US" dirty="0">
                <a:ea typeface="+mn-lt"/>
                <a:cs typeface="+mn-lt"/>
              </a:rPr>
              <a:t> </a:t>
            </a:r>
            <a:r>
              <a:rPr lang="en-US" dirty="0" err="1">
                <a:ea typeface="+mn-lt"/>
                <a:cs typeface="+mn-lt"/>
              </a:rPr>
              <a:t>arki</a:t>
            </a:r>
            <a:r>
              <a:rPr lang="en-US" dirty="0">
                <a:ea typeface="+mn-lt"/>
                <a:cs typeface="+mn-lt"/>
              </a:rPr>
              <a:t> </a:t>
            </a:r>
            <a:r>
              <a:rPr lang="en-US" dirty="0" err="1">
                <a:ea typeface="+mn-lt"/>
                <a:cs typeface="+mn-lt"/>
              </a:rPr>
              <a:t>tuntuu</a:t>
            </a:r>
            <a:r>
              <a:rPr lang="en-US" dirty="0">
                <a:ea typeface="+mn-lt"/>
                <a:cs typeface="+mn-lt"/>
              </a:rPr>
              <a:t>            </a:t>
            </a:r>
            <a:r>
              <a:rPr lang="en-US" dirty="0" err="1">
                <a:ea typeface="+mn-lt"/>
                <a:cs typeface="+mn-lt"/>
              </a:rPr>
              <a:t>kuormittavalta</a:t>
            </a:r>
            <a:r>
              <a:rPr lang="en-US" dirty="0">
                <a:ea typeface="+mn-lt"/>
                <a:cs typeface="+mn-lt"/>
              </a:rPr>
              <a:t> ja </a:t>
            </a:r>
            <a:r>
              <a:rPr lang="en-US" dirty="0" err="1">
                <a:ea typeface="+mn-lt"/>
                <a:cs typeface="+mn-lt"/>
              </a:rPr>
              <a:t>kaipaa</a:t>
            </a:r>
            <a:r>
              <a:rPr lang="en-US" dirty="0">
                <a:ea typeface="+mn-lt"/>
                <a:cs typeface="+mn-lt"/>
              </a:rPr>
              <a:t> </a:t>
            </a:r>
            <a:r>
              <a:rPr lang="en-US" dirty="0" err="1">
                <a:ea typeface="+mn-lt"/>
                <a:cs typeface="+mn-lt"/>
              </a:rPr>
              <a:t>keinoja</a:t>
            </a:r>
            <a:r>
              <a:rPr lang="en-US" dirty="0">
                <a:ea typeface="+mn-lt"/>
                <a:cs typeface="+mn-lt"/>
              </a:rPr>
              <a:t> </a:t>
            </a:r>
            <a:r>
              <a:rPr lang="en-US" dirty="0" err="1">
                <a:ea typeface="+mn-lt"/>
                <a:cs typeface="+mn-lt"/>
              </a:rPr>
              <a:t>arjen</a:t>
            </a:r>
            <a:r>
              <a:rPr lang="en-US" dirty="0">
                <a:ea typeface="+mn-lt"/>
                <a:cs typeface="+mn-lt"/>
              </a:rPr>
              <a:t> </a:t>
            </a:r>
            <a:r>
              <a:rPr lang="en-US" dirty="0" err="1">
                <a:ea typeface="+mn-lt"/>
                <a:cs typeface="+mn-lt"/>
              </a:rPr>
              <a:t>kasvatustilanteisiin</a:t>
            </a:r>
            <a:r>
              <a:rPr lang="en-US" dirty="0">
                <a:ea typeface="+mn-lt"/>
                <a:cs typeface="+mn-lt"/>
              </a:rPr>
              <a:t>, </a:t>
            </a:r>
            <a:r>
              <a:rPr lang="en-US" dirty="0" err="1">
                <a:ea typeface="+mn-lt"/>
                <a:cs typeface="+mn-lt"/>
              </a:rPr>
              <a:t>tukea</a:t>
            </a:r>
            <a:r>
              <a:rPr lang="en-US" dirty="0">
                <a:ea typeface="+mn-lt"/>
                <a:cs typeface="+mn-lt"/>
              </a:rPr>
              <a:t> </a:t>
            </a:r>
            <a:r>
              <a:rPr lang="en-US" dirty="0" err="1">
                <a:ea typeface="+mn-lt"/>
                <a:cs typeface="+mn-lt"/>
              </a:rPr>
              <a:t>vanhemmuuteen</a:t>
            </a:r>
            <a:r>
              <a:rPr lang="en-US" dirty="0">
                <a:ea typeface="+mn-lt"/>
                <a:cs typeface="+mn-lt"/>
              </a:rPr>
              <a:t>,  </a:t>
            </a:r>
            <a:r>
              <a:rPr lang="en-US" dirty="0" err="1">
                <a:ea typeface="+mn-lt"/>
                <a:cs typeface="+mn-lt"/>
              </a:rPr>
              <a:t>lapsen</a:t>
            </a:r>
            <a:r>
              <a:rPr lang="en-US" dirty="0">
                <a:ea typeface="+mn-lt"/>
                <a:cs typeface="+mn-lt"/>
              </a:rPr>
              <a:t> </a:t>
            </a:r>
            <a:r>
              <a:rPr lang="en-US" dirty="0" err="1">
                <a:ea typeface="+mn-lt"/>
                <a:cs typeface="+mn-lt"/>
              </a:rPr>
              <a:t>kasvuun</a:t>
            </a:r>
            <a:r>
              <a:rPr lang="en-US" dirty="0">
                <a:ea typeface="+mn-lt"/>
                <a:cs typeface="+mn-lt"/>
              </a:rPr>
              <a:t> ja </a:t>
            </a:r>
            <a:r>
              <a:rPr lang="en-US" dirty="0" err="1">
                <a:ea typeface="+mn-lt"/>
                <a:cs typeface="+mn-lt"/>
              </a:rPr>
              <a:t>kehitykseen</a:t>
            </a:r>
            <a:r>
              <a:rPr lang="en-US" dirty="0">
                <a:ea typeface="+mn-lt"/>
                <a:cs typeface="+mn-lt"/>
              </a:rPr>
              <a:t> </a:t>
            </a:r>
            <a:r>
              <a:rPr lang="en-US" dirty="0" err="1">
                <a:ea typeface="+mn-lt"/>
                <a:cs typeface="+mn-lt"/>
              </a:rPr>
              <a:t>liittyvät</a:t>
            </a:r>
            <a:r>
              <a:rPr lang="en-US" dirty="0">
                <a:ea typeface="+mn-lt"/>
                <a:cs typeface="+mn-lt"/>
              </a:rPr>
              <a:t> </a:t>
            </a:r>
            <a:r>
              <a:rPr lang="en-US" dirty="0" err="1">
                <a:ea typeface="+mn-lt"/>
                <a:cs typeface="+mn-lt"/>
              </a:rPr>
              <a:t>asiat</a:t>
            </a:r>
            <a:r>
              <a:rPr lang="en-US" dirty="0">
                <a:ea typeface="+mn-lt"/>
                <a:cs typeface="+mn-lt"/>
              </a:rPr>
              <a:t>  </a:t>
            </a:r>
            <a:r>
              <a:rPr lang="en-US" dirty="0" err="1">
                <a:ea typeface="+mn-lt"/>
                <a:cs typeface="+mn-lt"/>
              </a:rPr>
              <a:t>mietityttävät</a:t>
            </a:r>
            <a:r>
              <a:rPr lang="en-US" dirty="0">
                <a:ea typeface="+mn-lt"/>
                <a:cs typeface="+mn-lt"/>
              </a:rPr>
              <a:t>, </a:t>
            </a:r>
            <a:r>
              <a:rPr lang="en-US" dirty="0" err="1">
                <a:ea typeface="+mn-lt"/>
                <a:cs typeface="+mn-lt"/>
              </a:rPr>
              <a:t>huoltajan</a:t>
            </a:r>
            <a:r>
              <a:rPr lang="en-US" dirty="0">
                <a:ea typeface="+mn-lt"/>
                <a:cs typeface="+mn-lt"/>
              </a:rPr>
              <a:t> </a:t>
            </a:r>
            <a:r>
              <a:rPr lang="en-US" dirty="0" err="1">
                <a:ea typeface="+mn-lt"/>
                <a:cs typeface="+mn-lt"/>
              </a:rPr>
              <a:t>oma</a:t>
            </a:r>
            <a:r>
              <a:rPr lang="en-US" dirty="0">
                <a:ea typeface="+mn-lt"/>
                <a:cs typeface="+mn-lt"/>
              </a:rPr>
              <a:t> </a:t>
            </a:r>
            <a:r>
              <a:rPr lang="en-US" dirty="0" err="1">
                <a:ea typeface="+mn-lt"/>
                <a:cs typeface="+mn-lt"/>
              </a:rPr>
              <a:t>jaksaminen</a:t>
            </a:r>
            <a:r>
              <a:rPr lang="en-US" dirty="0">
                <a:ea typeface="+mn-lt"/>
                <a:cs typeface="+mn-lt"/>
              </a:rPr>
              <a:t> </a:t>
            </a:r>
            <a:r>
              <a:rPr lang="en-US" dirty="0" err="1">
                <a:ea typeface="+mn-lt"/>
                <a:cs typeface="+mn-lt"/>
              </a:rPr>
              <a:t>huolettaa</a:t>
            </a:r>
            <a:r>
              <a:rPr lang="en-US" dirty="0">
                <a:ea typeface="+mn-lt"/>
                <a:cs typeface="+mn-lt"/>
              </a:rPr>
              <a:t>, </a:t>
            </a:r>
            <a:r>
              <a:rPr lang="en-US" dirty="0" err="1">
                <a:ea typeface="+mn-lt"/>
                <a:cs typeface="+mn-lt"/>
              </a:rPr>
              <a:t>tarvitsee</a:t>
            </a:r>
            <a:r>
              <a:rPr lang="en-US" dirty="0">
                <a:ea typeface="+mn-lt"/>
                <a:cs typeface="+mn-lt"/>
              </a:rPr>
              <a:t> </a:t>
            </a:r>
            <a:r>
              <a:rPr lang="en-US" dirty="0" err="1">
                <a:ea typeface="+mn-lt"/>
                <a:cs typeface="+mn-lt"/>
              </a:rPr>
              <a:t>apua</a:t>
            </a:r>
            <a:r>
              <a:rPr lang="en-US" dirty="0">
                <a:ea typeface="+mn-lt"/>
                <a:cs typeface="+mn-lt"/>
              </a:rPr>
              <a:t> </a:t>
            </a:r>
            <a:r>
              <a:rPr lang="en-US" dirty="0" err="1">
                <a:ea typeface="+mn-lt"/>
                <a:cs typeface="+mn-lt"/>
              </a:rPr>
              <a:t>muuttuneessa</a:t>
            </a:r>
            <a:r>
              <a:rPr lang="en-US" dirty="0">
                <a:ea typeface="+mn-lt"/>
                <a:cs typeface="+mn-lt"/>
              </a:rPr>
              <a:t> </a:t>
            </a:r>
            <a:r>
              <a:rPr lang="en-US" dirty="0" err="1">
                <a:ea typeface="+mn-lt"/>
                <a:cs typeface="+mn-lt"/>
              </a:rPr>
              <a:t>perhetilanteessa</a:t>
            </a:r>
            <a:r>
              <a:rPr lang="en-US" dirty="0">
                <a:ea typeface="+mn-lt"/>
                <a:cs typeface="+mn-lt"/>
              </a:rPr>
              <a:t> tai               </a:t>
            </a:r>
            <a:r>
              <a:rPr lang="en-US" dirty="0" err="1">
                <a:ea typeface="+mn-lt"/>
                <a:cs typeface="+mn-lt"/>
              </a:rPr>
              <a:t>kriisissä</a:t>
            </a:r>
            <a:r>
              <a:rPr lang="en-US" dirty="0">
                <a:ea typeface="+mn-lt"/>
                <a:cs typeface="+mn-lt"/>
              </a:rPr>
              <a:t>.</a:t>
            </a:r>
          </a:p>
          <a:p>
            <a:r>
              <a:rPr lang="en-US" dirty="0">
                <a:ea typeface="+mn-lt"/>
                <a:cs typeface="+mn-lt"/>
              </a:rPr>
              <a:t>Apu </a:t>
            </a:r>
            <a:r>
              <a:rPr lang="en-US" dirty="0" err="1">
                <a:ea typeface="+mn-lt"/>
                <a:cs typeface="+mn-lt"/>
              </a:rPr>
              <a:t>muotoutuu</a:t>
            </a:r>
            <a:r>
              <a:rPr lang="en-US" dirty="0">
                <a:ea typeface="+mn-lt"/>
                <a:cs typeface="+mn-lt"/>
              </a:rPr>
              <a:t> </a:t>
            </a:r>
            <a:r>
              <a:rPr lang="en-US" dirty="0" err="1">
                <a:ea typeface="+mn-lt"/>
                <a:cs typeface="+mn-lt"/>
              </a:rPr>
              <a:t>yksilöllisesti</a:t>
            </a:r>
            <a:r>
              <a:rPr lang="en-US" dirty="0">
                <a:ea typeface="+mn-lt"/>
                <a:cs typeface="+mn-lt"/>
              </a:rPr>
              <a:t> </a:t>
            </a:r>
            <a:r>
              <a:rPr lang="en-US" dirty="0" err="1">
                <a:ea typeface="+mn-lt"/>
                <a:cs typeface="+mn-lt"/>
              </a:rPr>
              <a:t>sen</a:t>
            </a:r>
            <a:r>
              <a:rPr lang="en-US" dirty="0">
                <a:ea typeface="+mn-lt"/>
                <a:cs typeface="+mn-lt"/>
              </a:rPr>
              <a:t> </a:t>
            </a:r>
            <a:r>
              <a:rPr lang="en-US" dirty="0" err="1">
                <a:ea typeface="+mn-lt"/>
                <a:cs typeface="+mn-lt"/>
              </a:rPr>
              <a:t>mukaan</a:t>
            </a:r>
            <a:r>
              <a:rPr lang="en-US" dirty="0">
                <a:ea typeface="+mn-lt"/>
                <a:cs typeface="+mn-lt"/>
              </a:rPr>
              <a:t>,              </a:t>
            </a:r>
            <a:r>
              <a:rPr lang="en-US" dirty="0" err="1">
                <a:ea typeface="+mn-lt"/>
                <a:cs typeface="+mn-lt"/>
              </a:rPr>
              <a:t>mitä</a:t>
            </a:r>
            <a:r>
              <a:rPr lang="en-US" dirty="0">
                <a:ea typeface="+mn-lt"/>
                <a:cs typeface="+mn-lt"/>
              </a:rPr>
              <a:t> </a:t>
            </a:r>
            <a:r>
              <a:rPr lang="en-US" dirty="0" err="1">
                <a:ea typeface="+mn-lt"/>
                <a:cs typeface="+mn-lt"/>
              </a:rPr>
              <a:t>perheissä</a:t>
            </a:r>
            <a:r>
              <a:rPr lang="en-US" dirty="0">
                <a:ea typeface="+mn-lt"/>
                <a:cs typeface="+mn-lt"/>
              </a:rPr>
              <a:t> </a:t>
            </a:r>
            <a:r>
              <a:rPr lang="en-US" dirty="0" err="1">
                <a:ea typeface="+mn-lt"/>
                <a:cs typeface="+mn-lt"/>
              </a:rPr>
              <a:t>tarvitaan</a:t>
            </a:r>
            <a:r>
              <a:rPr lang="en-US" dirty="0">
                <a:ea typeface="+mn-lt"/>
                <a:cs typeface="+mn-lt"/>
              </a:rPr>
              <a:t>. </a:t>
            </a:r>
            <a:r>
              <a:rPr lang="en-US" dirty="0" err="1">
                <a:ea typeface="+mn-lt"/>
                <a:cs typeface="+mn-lt"/>
              </a:rPr>
              <a:t>Perheohjaajan</a:t>
            </a:r>
            <a:r>
              <a:rPr lang="en-US" dirty="0">
                <a:ea typeface="+mn-lt"/>
                <a:cs typeface="+mn-lt"/>
              </a:rPr>
              <a:t>              </a:t>
            </a:r>
            <a:r>
              <a:rPr lang="en-US" dirty="0" err="1">
                <a:ea typeface="+mn-lt"/>
                <a:cs typeface="+mn-lt"/>
              </a:rPr>
              <a:t>palvelu</a:t>
            </a:r>
            <a:r>
              <a:rPr lang="en-US" dirty="0">
                <a:ea typeface="+mn-lt"/>
                <a:cs typeface="+mn-lt"/>
              </a:rPr>
              <a:t> on </a:t>
            </a:r>
            <a:r>
              <a:rPr lang="en-US" dirty="0" err="1">
                <a:ea typeface="+mn-lt"/>
                <a:cs typeface="+mn-lt"/>
              </a:rPr>
              <a:t>luottamuksellista</a:t>
            </a:r>
            <a:r>
              <a:rPr lang="en-US" dirty="0">
                <a:ea typeface="+mn-lt"/>
                <a:cs typeface="+mn-lt"/>
              </a:rPr>
              <a:t> ja </a:t>
            </a:r>
            <a:r>
              <a:rPr lang="en-US" dirty="0" err="1">
                <a:ea typeface="+mn-lt"/>
                <a:cs typeface="+mn-lt"/>
              </a:rPr>
              <a:t>maksutonta</a:t>
            </a:r>
            <a:r>
              <a:rPr lang="en-US" dirty="0">
                <a:ea typeface="+mn-lt"/>
                <a:cs typeface="+mn-lt"/>
              </a:rPr>
              <a:t>.</a:t>
            </a:r>
            <a:endParaRPr lang="en-US" dirty="0"/>
          </a:p>
        </p:txBody>
      </p:sp>
    </p:spTree>
    <p:extLst>
      <p:ext uri="{BB962C8B-B14F-4D97-AF65-F5344CB8AC3E}">
        <p14:creationId xmlns:p14="http://schemas.microsoft.com/office/powerpoint/2010/main" val="15534132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Tasa-arvo ja yhdenvertaisuus koululla</a:t>
            </a:r>
          </a:p>
        </p:txBody>
      </p:sp>
      <p:sp>
        <p:nvSpPr>
          <p:cNvPr id="3" name="Sisällön paikkamerkki 2"/>
          <p:cNvSpPr>
            <a:spLocks noGrp="1"/>
          </p:cNvSpPr>
          <p:nvPr>
            <p:ph sz="half" idx="1"/>
          </p:nvPr>
        </p:nvSpPr>
        <p:spPr>
          <a:xfrm>
            <a:off x="1024126" y="1698171"/>
            <a:ext cx="4965193" cy="4611189"/>
          </a:xfrm>
        </p:spPr>
        <p:txBody>
          <a:bodyPr vert="horz" lIns="45720" tIns="45720" rIns="45720" bIns="45720" rtlCol="0" anchor="t">
            <a:noAutofit/>
          </a:bodyPr>
          <a:lstStyle/>
          <a:p>
            <a:r>
              <a:rPr lang="fi-FI" sz="1800"/>
              <a:t>Kuparivuoren koulussa noudatetaan Naantalin perusopetuksen tasa-arvo- ja yhdenvertaisuussuunnitelmaa. </a:t>
            </a:r>
            <a:r>
              <a:rPr lang="fi-FI" sz="1800" b="1"/>
              <a:t>  </a:t>
            </a:r>
            <a:endParaRPr lang="en-US"/>
          </a:p>
          <a:p>
            <a:r>
              <a:rPr lang="fi-FI" sz="1800"/>
              <a:t>Kuparivuoren koulussa </a:t>
            </a:r>
            <a:r>
              <a:rPr lang="fi-FI" sz="1800">
                <a:ea typeface="+mn-lt"/>
                <a:cs typeface="+mn-lt"/>
              </a:rPr>
              <a:t>suvaitsevaisuus ja toisen huomioonottaminen</a:t>
            </a:r>
            <a:r>
              <a:rPr lang="fi-FI" sz="1800"/>
              <a:t> on tärkeä osa arkea. </a:t>
            </a:r>
            <a:r>
              <a:rPr lang="fi-FI" sz="1800">
                <a:ea typeface="+mn-lt"/>
                <a:cs typeface="+mn-lt"/>
              </a:rPr>
              <a:t>Tasa-arvoa edistetään ikäryhmittäin ja oppiaineittain. Arvostamme koulumme monimuotoisuutta ja</a:t>
            </a:r>
            <a:r>
              <a:rPr lang="fi-FI" sz="1800"/>
              <a:t> monikulttuurisuutta. Tasa-arvotyötä suunnitellaan ja arvioidaan oppilashuoltoryhmässä. </a:t>
            </a:r>
          </a:p>
        </p:txBody>
      </p:sp>
      <p:sp>
        <p:nvSpPr>
          <p:cNvPr id="4" name="Sisällön paikkamerkki 3"/>
          <p:cNvSpPr>
            <a:spLocks noGrp="1"/>
          </p:cNvSpPr>
          <p:nvPr>
            <p:ph sz="half" idx="2"/>
          </p:nvPr>
        </p:nvSpPr>
        <p:spPr>
          <a:xfrm>
            <a:off x="5989320" y="1802674"/>
            <a:ext cx="4754880" cy="4506686"/>
          </a:xfrm>
        </p:spPr>
        <p:txBody>
          <a:bodyPr vert="horz" lIns="45720" tIns="45720" rIns="45720" bIns="45720" rtlCol="0" anchor="t">
            <a:normAutofit/>
          </a:bodyPr>
          <a:lstStyle/>
          <a:p>
            <a:r>
              <a:rPr lang="fi-FI" dirty="0"/>
              <a:t>TAVOITTEET JA SUUNNITELMA:</a:t>
            </a:r>
          </a:p>
          <a:p>
            <a:r>
              <a:rPr lang="fi-FI" sz="1800" dirty="0"/>
              <a:t>- Tasa-arvotyö on koko koulun yhteinen asia. Kaikkea koulun aikuisten toimintaa ohjaa oppilaan edun ensisijaisuus, oppilaan oikeus ilmaista näkemyksensä ja tulla kuulluksi sekä oppilaan näkemysten kunnioittaminen.</a:t>
            </a:r>
          </a:p>
          <a:p>
            <a:r>
              <a:rPr lang="fi-FI" sz="1800" dirty="0"/>
              <a:t>Väliarviointi:</a:t>
            </a:r>
          </a:p>
          <a:p>
            <a:endParaRPr lang="fi-FI" sz="1800"/>
          </a:p>
          <a:p>
            <a:endParaRPr lang="fi-FI"/>
          </a:p>
          <a:p>
            <a:endParaRPr lang="fi-FI"/>
          </a:p>
        </p:txBody>
      </p:sp>
    </p:spTree>
    <p:extLst>
      <p:ext uri="{BB962C8B-B14F-4D97-AF65-F5344CB8AC3E}">
        <p14:creationId xmlns:p14="http://schemas.microsoft.com/office/powerpoint/2010/main" val="28585390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A8FB150-412C-4055-94B8-EDA17E896AC4}"/>
              </a:ext>
            </a:extLst>
          </p:cNvPr>
          <p:cNvSpPr>
            <a:spLocks noGrp="1"/>
          </p:cNvSpPr>
          <p:nvPr>
            <p:ph type="title"/>
          </p:nvPr>
        </p:nvSpPr>
        <p:spPr>
          <a:xfrm>
            <a:off x="1024128" y="178816"/>
            <a:ext cx="10222992" cy="1589024"/>
          </a:xfrm>
        </p:spPr>
        <p:txBody>
          <a:bodyPr>
            <a:normAutofit fontScale="90000"/>
          </a:bodyPr>
          <a:lstStyle/>
          <a:p>
            <a:r>
              <a:rPr lang="fi-FI"/>
              <a:t>NAANTALIN LASTEN JA NUORTEN HYVINVOINTISUUNNITELMAN JA Kouluterveyskyselyn pohjalta asetettavat tavoitteet</a:t>
            </a:r>
          </a:p>
        </p:txBody>
      </p:sp>
      <p:sp>
        <p:nvSpPr>
          <p:cNvPr id="3" name="Sisällön paikkamerkki 2">
            <a:extLst>
              <a:ext uri="{FF2B5EF4-FFF2-40B4-BE49-F238E27FC236}">
                <a16:creationId xmlns:a16="http://schemas.microsoft.com/office/drawing/2014/main" id="{38A9AB9B-0BFC-401B-B165-A2D27B3EDDE4}"/>
              </a:ext>
            </a:extLst>
          </p:cNvPr>
          <p:cNvSpPr>
            <a:spLocks noGrp="1"/>
          </p:cNvSpPr>
          <p:nvPr>
            <p:ph idx="1"/>
          </p:nvPr>
        </p:nvSpPr>
        <p:spPr>
          <a:xfrm>
            <a:off x="1024128" y="1767840"/>
            <a:ext cx="9720073" cy="3732423"/>
          </a:xfrm>
        </p:spPr>
        <p:txBody>
          <a:bodyPr vert="horz" lIns="45720" tIns="45720" rIns="45720" bIns="45720" rtlCol="0" anchor="t">
            <a:normAutofit fontScale="25000" lnSpcReduction="20000"/>
          </a:bodyPr>
          <a:lstStyle/>
          <a:p>
            <a:pPr fontAlgn="base"/>
            <a:r>
              <a:rPr lang="fi-FI" sz="6400" b="1" dirty="0"/>
              <a:t>https://www.naantali.fi/fi/osallistuminen-ja-paatoksenteko/talous-ja-strategia/strategiat-ohjelmat-ja-suunnitelmat/hyvinvointisuunnitelmat</a:t>
            </a:r>
          </a:p>
          <a:p>
            <a:pPr fontAlgn="base"/>
            <a:r>
              <a:rPr lang="fi-FI" sz="7200" b="1" dirty="0"/>
              <a:t>Huomion kohteeksi nousivat erityisesti:</a:t>
            </a:r>
            <a:r>
              <a:rPr lang="fi-FI" sz="7200" dirty="0"/>
              <a:t>​</a:t>
            </a:r>
          </a:p>
          <a:p>
            <a:r>
              <a:rPr lang="fi-FI" sz="6400" dirty="0"/>
              <a:t>-Tyytyväisyys elämään laskenut</a:t>
            </a:r>
          </a:p>
          <a:p>
            <a:r>
              <a:rPr lang="fi-FI" sz="6400" dirty="0"/>
              <a:t>-Osallisuuden kokemus laskenut</a:t>
            </a:r>
          </a:p>
          <a:p>
            <a:r>
              <a:rPr lang="fi-FI" sz="6400" dirty="0"/>
              <a:t>-Ruokailussa vain 70% syö pääruuan</a:t>
            </a:r>
          </a:p>
          <a:p>
            <a:pPr fontAlgn="base"/>
            <a:r>
              <a:rPr lang="fi-FI" sz="7200" b="1" dirty="0"/>
              <a:t>Kehittämiskohteet ja toimenpiteitä:</a:t>
            </a:r>
            <a:r>
              <a:rPr lang="fi-FI" sz="7200" dirty="0"/>
              <a:t>​</a:t>
            </a:r>
          </a:p>
          <a:p>
            <a:r>
              <a:rPr lang="fi" sz="6400" dirty="0">
                <a:ea typeface="+mn-lt"/>
                <a:cs typeface="+mn-lt"/>
              </a:rPr>
              <a:t>-Teemapäiviä ensi vuodelle: terveellinen ruoka, ulkoilua/terveys, vanhemmat mukaan kouluun/kysy vanhemmilta, samanarvoisuuspäivä, </a:t>
            </a:r>
            <a:r>
              <a:rPr lang="fi" sz="6400" dirty="0" err="1">
                <a:ea typeface="+mn-lt"/>
                <a:cs typeface="+mn-lt"/>
              </a:rPr>
              <a:t>mental</a:t>
            </a:r>
            <a:r>
              <a:rPr lang="fi" sz="6400" dirty="0">
                <a:ea typeface="+mn-lt"/>
                <a:cs typeface="+mn-lt"/>
              </a:rPr>
              <a:t> </a:t>
            </a:r>
            <a:r>
              <a:rPr lang="fi" sz="6400" dirty="0" err="1">
                <a:ea typeface="+mn-lt"/>
                <a:cs typeface="+mn-lt"/>
              </a:rPr>
              <a:t>health</a:t>
            </a:r>
            <a:r>
              <a:rPr lang="fi" sz="6400" dirty="0">
                <a:ea typeface="+mn-lt"/>
                <a:cs typeface="+mn-lt"/>
              </a:rPr>
              <a:t> </a:t>
            </a:r>
            <a:r>
              <a:rPr lang="fi" sz="6400" dirty="0" err="1">
                <a:ea typeface="+mn-lt"/>
                <a:cs typeface="+mn-lt"/>
              </a:rPr>
              <a:t>matters</a:t>
            </a:r>
            <a:endParaRPr lang="fi-FI" sz="6400" dirty="0" err="1">
              <a:ea typeface="+mn-lt"/>
              <a:cs typeface="+mn-lt"/>
            </a:endParaRPr>
          </a:p>
          <a:p>
            <a:r>
              <a:rPr lang="fi" sz="6400" dirty="0">
                <a:ea typeface="+mn-lt"/>
                <a:cs typeface="+mn-lt"/>
              </a:rPr>
              <a:t>-Välitunnit (ohjattu toiminta välitunnille, kioski) -luokkiin välituntivälineet, välkkärit pihalle leikittämään, katuliidut, katuun maalaus</a:t>
            </a:r>
            <a:endParaRPr lang="fi-FI" sz="6400" dirty="0">
              <a:ea typeface="+mn-lt"/>
              <a:cs typeface="+mn-lt"/>
            </a:endParaRPr>
          </a:p>
          <a:p>
            <a:r>
              <a:rPr lang="fi" sz="6400" dirty="0">
                <a:ea typeface="+mn-lt"/>
                <a:cs typeface="+mn-lt"/>
              </a:rPr>
              <a:t>-Kerhot eskari12, ja isoille erikseen</a:t>
            </a:r>
            <a:endParaRPr lang="fi-FI" sz="6400" dirty="0">
              <a:ea typeface="+mn-lt"/>
              <a:cs typeface="+mn-lt"/>
            </a:endParaRPr>
          </a:p>
          <a:p>
            <a:r>
              <a:rPr lang="fi" sz="6400" dirty="0">
                <a:ea typeface="+mn-lt"/>
                <a:cs typeface="+mn-lt"/>
              </a:rPr>
              <a:t>-Arjen rytmi (ruokailu, nukkuminen, pelaaminen)</a:t>
            </a:r>
            <a:endParaRPr lang="fi-FI" sz="6400" dirty="0">
              <a:ea typeface="+mn-lt"/>
              <a:cs typeface="+mn-lt"/>
            </a:endParaRPr>
          </a:p>
          <a:p>
            <a:r>
              <a:rPr lang="fi-FI" sz="6400" dirty="0"/>
              <a:t>- Noudatetaan koulun hyvinvoinnin vuosikelloa: </a:t>
            </a:r>
          </a:p>
          <a:p>
            <a:pPr fontAlgn="base"/>
            <a:r>
              <a:rPr lang="fi-FI" sz="3000" dirty="0"/>
              <a:t>​</a:t>
            </a:r>
          </a:p>
          <a:p>
            <a:pPr fontAlgn="base"/>
            <a:r>
              <a:rPr lang="fi-FI" dirty="0"/>
              <a:t>​</a:t>
            </a:r>
          </a:p>
          <a:p>
            <a:endParaRPr lang="fi-FI" dirty="0"/>
          </a:p>
        </p:txBody>
      </p:sp>
    </p:spTree>
    <p:extLst>
      <p:ext uri="{BB962C8B-B14F-4D97-AF65-F5344CB8AC3E}">
        <p14:creationId xmlns:p14="http://schemas.microsoft.com/office/powerpoint/2010/main" val="864580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a:t>SUUNNITELMAN TEKEMISEEN OSALLISTUNEET (alkusyksy)</a:t>
            </a:r>
          </a:p>
        </p:txBody>
      </p:sp>
      <p:sp>
        <p:nvSpPr>
          <p:cNvPr id="3" name="Sisällön paikkamerkki 2"/>
          <p:cNvSpPr>
            <a:spLocks noGrp="1"/>
          </p:cNvSpPr>
          <p:nvPr>
            <p:ph sz="half" idx="1"/>
          </p:nvPr>
        </p:nvSpPr>
        <p:spPr/>
        <p:txBody>
          <a:bodyPr vert="horz" lIns="45720" tIns="45720" rIns="45720" bIns="45720" rtlCol="0" anchor="t">
            <a:normAutofit/>
          </a:bodyPr>
          <a:lstStyle/>
          <a:p>
            <a:endParaRPr lang="fi-FI" sz="1600"/>
          </a:p>
          <a:p>
            <a:r>
              <a:rPr lang="fi-FI" sz="1800"/>
              <a:t>OPPILASKUNNAN HALLITUS, VANHEMPAINYHDISTYS</a:t>
            </a:r>
          </a:p>
          <a:p>
            <a:endParaRPr lang="fi-FI" sz="1800"/>
          </a:p>
        </p:txBody>
      </p:sp>
      <p:sp>
        <p:nvSpPr>
          <p:cNvPr id="4" name="Sisällön paikkamerkki 3"/>
          <p:cNvSpPr>
            <a:spLocks noGrp="1"/>
          </p:cNvSpPr>
          <p:nvPr>
            <p:ph sz="half" idx="2"/>
          </p:nvPr>
        </p:nvSpPr>
        <p:spPr>
          <a:xfrm>
            <a:off x="5989320" y="1819275"/>
            <a:ext cx="4754880" cy="4762500"/>
          </a:xfrm>
        </p:spPr>
        <p:txBody>
          <a:bodyPr vert="horz" lIns="45720" tIns="45720" rIns="45720" bIns="45720" rtlCol="0" anchor="t">
            <a:noAutofit/>
          </a:bodyPr>
          <a:lstStyle/>
          <a:p>
            <a:endParaRPr lang="fi-FI" sz="1800">
              <a:solidFill>
                <a:srgbClr val="000000"/>
              </a:solidFill>
            </a:endParaRPr>
          </a:p>
          <a:p>
            <a:r>
              <a:rPr lang="fi-FI" sz="1800" dirty="0"/>
              <a:t>OPETTAJAT:</a:t>
            </a:r>
          </a:p>
          <a:p>
            <a:r>
              <a:rPr lang="fi-FI" sz="1800" dirty="0"/>
              <a:t>Miia Syrjämäki, Fanny Antikainen, Kaarina Heinonen</a:t>
            </a:r>
            <a:endParaRPr lang="fi-FI" sz="1800" dirty="0">
              <a:solidFill>
                <a:srgbClr val="FF0000"/>
              </a:solidFill>
            </a:endParaRPr>
          </a:p>
          <a:p>
            <a:r>
              <a:rPr lang="fi-FI" sz="1800" dirty="0"/>
              <a:t>KOULUPSYKOLOGI: Noora Multanen</a:t>
            </a:r>
            <a:endParaRPr lang="fi-FI" sz="1800" dirty="0">
              <a:solidFill>
                <a:srgbClr val="000000"/>
              </a:solidFill>
            </a:endParaRPr>
          </a:p>
          <a:p>
            <a:r>
              <a:rPr lang="fi-FI" sz="1800" dirty="0"/>
              <a:t>TERVEYDENHOITAJA: Riikka Nummela/ Milja Lähteenoja       </a:t>
            </a:r>
            <a:endParaRPr lang="fi-FI" sz="1800" dirty="0">
              <a:solidFill>
                <a:srgbClr val="FF0000"/>
              </a:solidFill>
            </a:endParaRPr>
          </a:p>
          <a:p>
            <a:r>
              <a:rPr lang="fi-FI" sz="1800" dirty="0"/>
              <a:t>KOULUKURAATTORI: Teija </a:t>
            </a:r>
            <a:r>
              <a:rPr lang="fi-FI" sz="1800" dirty="0" err="1"/>
              <a:t>Vallunen</a:t>
            </a:r>
          </a:p>
          <a:p>
            <a:endParaRPr lang="fi-FI" sz="1800"/>
          </a:p>
          <a:p>
            <a:endParaRPr lang="fi-FI" sz="1800">
              <a:solidFill>
                <a:srgbClr val="FF0000"/>
              </a:solidFill>
            </a:endParaRPr>
          </a:p>
          <a:p>
            <a:pPr marL="0" indent="0">
              <a:buNone/>
            </a:pPr>
            <a:endParaRPr lang="fi-FI" sz="1800"/>
          </a:p>
          <a:p>
            <a:pPr marL="0" indent="0">
              <a:buNone/>
            </a:pPr>
            <a:endParaRPr lang="fi-FI" sz="1800"/>
          </a:p>
        </p:txBody>
      </p:sp>
    </p:spTree>
    <p:extLst>
      <p:ext uri="{BB962C8B-B14F-4D97-AF65-F5344CB8AC3E}">
        <p14:creationId xmlns:p14="http://schemas.microsoft.com/office/powerpoint/2010/main" val="29183562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82C9B47-193E-4EA8-B254-C73741FD2071}"/>
              </a:ext>
            </a:extLst>
          </p:cNvPr>
          <p:cNvSpPr>
            <a:spLocks noGrp="1"/>
          </p:cNvSpPr>
          <p:nvPr>
            <p:ph type="title"/>
          </p:nvPr>
        </p:nvSpPr>
        <p:spPr/>
        <p:txBody>
          <a:bodyPr/>
          <a:lstStyle/>
          <a:p>
            <a:endParaRPr lang="fi-FI"/>
          </a:p>
        </p:txBody>
      </p:sp>
      <p:sp>
        <p:nvSpPr>
          <p:cNvPr id="7" name="Sisällön paikkamerkki 6">
            <a:extLst>
              <a:ext uri="{FF2B5EF4-FFF2-40B4-BE49-F238E27FC236}">
                <a16:creationId xmlns:a16="http://schemas.microsoft.com/office/drawing/2014/main" id="{CB0060A2-911B-46C9-856E-60E460DBA644}"/>
              </a:ext>
            </a:extLst>
          </p:cNvPr>
          <p:cNvSpPr>
            <a:spLocks noGrp="1"/>
          </p:cNvSpPr>
          <p:nvPr>
            <p:ph idx="1"/>
          </p:nvPr>
        </p:nvSpPr>
        <p:spPr/>
        <p:txBody>
          <a:bodyPr/>
          <a:lstStyle/>
          <a:p>
            <a:r>
              <a:rPr lang="fi-FI"/>
              <a:t> </a:t>
            </a:r>
          </a:p>
        </p:txBody>
      </p:sp>
      <p:sp>
        <p:nvSpPr>
          <p:cNvPr id="3" name="TextBox 2">
            <a:extLst>
              <a:ext uri="{FF2B5EF4-FFF2-40B4-BE49-F238E27FC236}">
                <a16:creationId xmlns:a16="http://schemas.microsoft.com/office/drawing/2014/main" id="{28A190FB-31DE-DF99-4E2D-15B1E5FB30BA}"/>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ma 26.9</a:t>
            </a:r>
          </a:p>
        </p:txBody>
      </p:sp>
      <p:pic>
        <p:nvPicPr>
          <p:cNvPr id="6" name="Kuva 5">
            <a:extLst>
              <a:ext uri="{FF2B5EF4-FFF2-40B4-BE49-F238E27FC236}">
                <a16:creationId xmlns:a16="http://schemas.microsoft.com/office/drawing/2014/main" id="{8DA13ECE-6DFA-4070-8A82-F2CD13CBB090}"/>
              </a:ext>
            </a:extLst>
          </p:cNvPr>
          <p:cNvPicPr>
            <a:picLocks noChangeAspect="1"/>
          </p:cNvPicPr>
          <p:nvPr/>
        </p:nvPicPr>
        <p:blipFill>
          <a:blip r:embed="rId2"/>
          <a:stretch>
            <a:fillRect/>
          </a:stretch>
        </p:blipFill>
        <p:spPr>
          <a:xfrm>
            <a:off x="0" y="199665"/>
            <a:ext cx="12090400" cy="6513403"/>
          </a:xfrm>
          <a:prstGeom prst="rect">
            <a:avLst/>
          </a:prstGeom>
        </p:spPr>
      </p:pic>
    </p:spTree>
    <p:extLst>
      <p:ext uri="{BB962C8B-B14F-4D97-AF65-F5344CB8AC3E}">
        <p14:creationId xmlns:p14="http://schemas.microsoft.com/office/powerpoint/2010/main" val="27092622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A8FB150-412C-4055-94B8-EDA17E896AC4}"/>
              </a:ext>
            </a:extLst>
          </p:cNvPr>
          <p:cNvSpPr>
            <a:spLocks noGrp="1"/>
          </p:cNvSpPr>
          <p:nvPr>
            <p:ph type="title"/>
          </p:nvPr>
        </p:nvSpPr>
        <p:spPr>
          <a:xfrm>
            <a:off x="1024128" y="178816"/>
            <a:ext cx="10222992" cy="1589024"/>
          </a:xfrm>
        </p:spPr>
        <p:txBody>
          <a:bodyPr>
            <a:normAutofit/>
          </a:bodyPr>
          <a:lstStyle/>
          <a:p>
            <a:r>
              <a:rPr lang="fi-FI" dirty="0"/>
              <a:t>SKY- sitouttava kouluyhteisötyö HYTI-tiimissä </a:t>
            </a:r>
          </a:p>
        </p:txBody>
      </p:sp>
      <p:sp>
        <p:nvSpPr>
          <p:cNvPr id="3" name="Sisällön paikkamerkki 2">
            <a:extLst>
              <a:ext uri="{FF2B5EF4-FFF2-40B4-BE49-F238E27FC236}">
                <a16:creationId xmlns:a16="http://schemas.microsoft.com/office/drawing/2014/main" id="{38A9AB9B-0BFC-401B-B165-A2D27B3EDDE4}"/>
              </a:ext>
            </a:extLst>
          </p:cNvPr>
          <p:cNvSpPr>
            <a:spLocks noGrp="1"/>
          </p:cNvSpPr>
          <p:nvPr>
            <p:ph idx="1"/>
          </p:nvPr>
        </p:nvSpPr>
        <p:spPr>
          <a:xfrm>
            <a:off x="1024128" y="1538892"/>
            <a:ext cx="9720073" cy="4905039"/>
          </a:xfrm>
        </p:spPr>
        <p:txBody>
          <a:bodyPr vert="horz" lIns="45720" tIns="45720" rIns="45720" bIns="45720" rtlCol="0" anchor="t">
            <a:normAutofit fontScale="62500" lnSpcReduction="20000"/>
          </a:bodyPr>
          <a:lstStyle/>
          <a:p>
            <a:pPr fontAlgn="base"/>
            <a:r>
              <a:rPr lang="fi-FI" sz="2500" dirty="0">
                <a:effectLst/>
                <a:latin typeface="Calibri" panose="020F0502020204030204" pitchFamily="34" charset="0"/>
                <a:ea typeface="Calibri" panose="020F0502020204030204" pitchFamily="34" charset="0"/>
                <a:cs typeface="Times New Roman" panose="02020603050405020304" pitchFamily="18" charset="0"/>
              </a:rPr>
              <a:t>Oppilaiden koululäsnäoloa seurataan </a:t>
            </a:r>
            <a:r>
              <a:rPr lang="fi-FI" sz="2500" dirty="0">
                <a:latin typeface="Calibri" panose="020F0502020204030204" pitchFamily="34" charset="0"/>
                <a:ea typeface="Calibri" panose="020F0502020204030204" pitchFamily="34" charset="0"/>
                <a:cs typeface="Times New Roman" panose="02020603050405020304" pitchFamily="18" charset="0"/>
              </a:rPr>
              <a:t>HYTI-tiimissä luokkatasolla sekä alueellisissa HYTI-tapaamisissa koulutasolla</a:t>
            </a:r>
            <a:r>
              <a:rPr lang="fi-FI" sz="2500" dirty="0">
                <a:effectLst/>
                <a:latin typeface="Calibri" panose="020F0502020204030204" pitchFamily="34" charset="0"/>
                <a:ea typeface="Calibri" panose="020F0502020204030204" pitchFamily="34" charset="0"/>
                <a:cs typeface="Times New Roman" panose="02020603050405020304" pitchFamily="18" charset="0"/>
              </a:rPr>
              <a:t>. Näin saadaan tietoa oppilaiden koulutyöhön kiinnittymisen ja </a:t>
            </a:r>
            <a:r>
              <a:rPr lang="fi-FI" sz="2500" dirty="0">
                <a:latin typeface="Calibri" panose="020F0502020204030204" pitchFamily="34" charset="0"/>
                <a:ea typeface="Calibri" panose="020F0502020204030204" pitchFamily="34" charset="0"/>
                <a:cs typeface="Times New Roman" panose="02020603050405020304" pitchFamily="18" charset="0"/>
              </a:rPr>
              <a:t>läsnäolon kokonaistilanteesta. Tilannetta verrataan myös eri kyselyjen tuottamaan tietoon. Tarpeen mukaan kohdistetaan luokkiin erilaisia oppilashuollollisia toimenpiteitä, joilla saadaan yhteisöllisyyttä ja kouluun kiinnittymistä vahvistettua.</a:t>
            </a:r>
          </a:p>
          <a:p>
            <a:pPr fontAlgn="base"/>
            <a:r>
              <a:rPr lang="fi-FI" sz="2500" dirty="0">
                <a:effectLst/>
                <a:latin typeface="Calibri" panose="020F0502020204030204" pitchFamily="34" charset="0"/>
                <a:ea typeface="Calibri" panose="020F0502020204030204" pitchFamily="34" charset="0"/>
                <a:cs typeface="Times New Roman" panose="02020603050405020304" pitchFamily="18" charset="0"/>
              </a:rPr>
              <a:t>HYTI- tiimissä ideoidaan erilaisia keinoja, joilla oppilaiden myönteistä kouluun kiinnittymistä voidaan tukea ja oppilaiden osallisuutta koulussa vahvistaa.  Vahvistamme hyvää ilmapiiriä koulussamme sekä huomioimme positiivisesti läsnäolon koulussa. </a:t>
            </a:r>
            <a:r>
              <a:rPr lang="fi-FI" sz="2500" dirty="0">
                <a:latin typeface="Calibri" panose="020F0502020204030204" pitchFamily="34" charset="0"/>
                <a:ea typeface="Calibri" panose="020F0502020204030204" pitchFamily="34" charset="0"/>
                <a:cs typeface="Times New Roman" panose="02020603050405020304" pitchFamily="18" charset="0"/>
              </a:rPr>
              <a:t>Pidämme yllä</a:t>
            </a:r>
            <a:r>
              <a:rPr lang="fi-FI" sz="2500" dirty="0">
                <a:effectLst/>
                <a:latin typeface="Calibri" panose="020F0502020204030204" pitchFamily="34" charset="0"/>
                <a:ea typeface="Calibri" panose="020F0502020204030204" pitchFamily="34" charset="0"/>
                <a:cs typeface="Times New Roman" panose="02020603050405020304" pitchFamily="18" charset="0"/>
              </a:rPr>
              <a:t> hyviä suhteita </a:t>
            </a:r>
            <a:r>
              <a:rPr lang="fi-FI" sz="2500" dirty="0">
                <a:latin typeface="Calibri" panose="020F0502020204030204" pitchFamily="34" charset="0"/>
                <a:ea typeface="Calibri" panose="020F0502020204030204" pitchFamily="34" charset="0"/>
                <a:cs typeface="Times New Roman" panose="02020603050405020304" pitchFamily="18" charset="0"/>
              </a:rPr>
              <a:t>huoltajiin sekä oppilaisiin. Poissaoloihin kiinnitetään huomiota ennaltaehkäisevästi ja pyritään löytämään syitä poissaolojen taustalla. </a:t>
            </a:r>
          </a:p>
          <a:p>
            <a:pPr fontAlgn="base"/>
            <a:r>
              <a:rPr lang="fi-FI" sz="2500" dirty="0">
                <a:latin typeface="Calibri" panose="020F0502020204030204" pitchFamily="34" charset="0"/>
                <a:ea typeface="Calibri" panose="020F0502020204030204" pitchFamily="34" charset="0"/>
                <a:cs typeface="Times New Roman" panose="02020603050405020304" pitchFamily="18" charset="0"/>
              </a:rPr>
              <a:t>Teemme ennaltaehkäisevää työtä yhteistyössä oppilaan, hänen huoltajiensa sekä muiden yhteistyötahojen kanssa. </a:t>
            </a:r>
            <a:r>
              <a:rPr lang="fi-FI" sz="2500" dirty="0">
                <a:effectLst/>
                <a:latin typeface="Calibri" panose="020F0502020204030204" pitchFamily="34" charset="0"/>
                <a:ea typeface="Calibri" panose="020F0502020204030204" pitchFamily="34" charset="0"/>
                <a:cs typeface="Times New Roman" panose="02020603050405020304" pitchFamily="18" charset="0"/>
              </a:rPr>
              <a:t>Työkaluna toimii koulun hyvinvoinnin vuosikalenteri. Vuosikalenteriin on kerätty viime lukuvuonna eri kyselyistä saadun tiedon perusteella valikoituneita kouluvuotta rytmittäviä teemoja, sekä oppilaiden ja vanhempainyhdistyksen kanssa ideoituja teemapäiviä, joita toteutetaan yhdessä koulun arjessa. Lisäksi kehitämme aktiivisesti VERSO-toimintaa.</a:t>
            </a:r>
          </a:p>
          <a:p>
            <a:pPr marL="0" indent="0" fontAlgn="base">
              <a:buNone/>
            </a:pPr>
            <a:r>
              <a:rPr lang="fi-FI" sz="2500" dirty="0">
                <a:effectLst/>
                <a:latin typeface="Calibri" panose="020F0502020204030204" pitchFamily="34" charset="0"/>
                <a:ea typeface="Calibri" panose="020F0502020204030204" pitchFamily="34" charset="0"/>
                <a:cs typeface="Times New Roman" panose="02020603050405020304" pitchFamily="18" charset="0"/>
              </a:rPr>
              <a:t>Oppilaiden osallisuutta pyritään vahvistamaan luokissa </a:t>
            </a:r>
            <a:r>
              <a:rPr lang="fi-FI" sz="2500" dirty="0" err="1">
                <a:effectLst/>
                <a:latin typeface="Calibri" panose="020F0502020204030204" pitchFamily="34" charset="0"/>
                <a:ea typeface="Calibri" panose="020F0502020204030204" pitchFamily="34" charset="0"/>
                <a:cs typeface="Times New Roman" panose="02020603050405020304" pitchFamily="18" charset="0"/>
              </a:rPr>
              <a:t>osallistamalla</a:t>
            </a:r>
            <a:r>
              <a:rPr lang="fi-FI" sz="2500" dirty="0">
                <a:effectLst/>
                <a:latin typeface="Calibri" panose="020F0502020204030204" pitchFamily="34" charset="0"/>
                <a:ea typeface="Calibri" panose="020F0502020204030204" pitchFamily="34" charset="0"/>
                <a:cs typeface="Times New Roman" panose="02020603050405020304" pitchFamily="18" charset="0"/>
              </a:rPr>
              <a:t> oppilaita omaa kouluarkeaan koskevissa arjen asioissa sekä oppilaskuntatoiminnassa. Hyvinvointia ja kouluarkeen kiinnittymistä tuetaan mm. </a:t>
            </a:r>
            <a:r>
              <a:rPr lang="fi-FI" sz="2500" dirty="0">
                <a:latin typeface="Calibri" panose="020F0502020204030204" pitchFamily="34" charset="0"/>
                <a:ea typeface="Calibri" panose="020F0502020204030204" pitchFamily="34" charset="0"/>
                <a:cs typeface="Times New Roman" panose="02020603050405020304" pitchFamily="18" charset="0"/>
              </a:rPr>
              <a:t>tekemällä oppilashuollon asiantuntijoita näkyväksi esim. välitunneilla (käytössä psykologi (ma), kuraattori (pe), </a:t>
            </a:r>
            <a:r>
              <a:rPr lang="fi-FI" sz="2500" dirty="0" err="1">
                <a:latin typeface="Calibri" panose="020F0502020204030204" pitchFamily="34" charset="0"/>
                <a:ea typeface="Calibri" panose="020F0502020204030204" pitchFamily="34" charset="0"/>
                <a:cs typeface="Times New Roman" panose="02020603050405020304" pitchFamily="18" charset="0"/>
              </a:rPr>
              <a:t>terkkari</a:t>
            </a:r>
            <a:r>
              <a:rPr lang="fi-FI" sz="2500" dirty="0">
                <a:latin typeface="Calibri" panose="020F0502020204030204" pitchFamily="34" charset="0"/>
                <a:ea typeface="Calibri" panose="020F0502020204030204" pitchFamily="34" charset="0"/>
                <a:cs typeface="Times New Roman" panose="02020603050405020304" pitchFamily="18" charset="0"/>
              </a:rPr>
              <a:t> (ti) ja rehtori (ke)- välkät ) </a:t>
            </a:r>
            <a:r>
              <a:rPr lang="fi-FI" sz="2500" dirty="0">
                <a:effectLst/>
                <a:latin typeface="Calibri" panose="020F0502020204030204" pitchFamily="34" charset="0"/>
                <a:ea typeface="Calibri" panose="020F0502020204030204" pitchFamily="34" charset="0"/>
                <a:cs typeface="Times New Roman" panose="02020603050405020304" pitchFamily="18" charset="0"/>
              </a:rPr>
              <a:t>Oppilaskunta ja vanhempainyhdistys toimivat aktiivisesti koulun kanssa yhteistyössä ja heitä </a:t>
            </a:r>
            <a:r>
              <a:rPr lang="fi-FI" sz="2500" dirty="0" err="1">
                <a:effectLst/>
                <a:latin typeface="Calibri" panose="020F0502020204030204" pitchFamily="34" charset="0"/>
                <a:ea typeface="Calibri" panose="020F0502020204030204" pitchFamily="34" charset="0"/>
                <a:cs typeface="Times New Roman" panose="02020603050405020304" pitchFamily="18" charset="0"/>
              </a:rPr>
              <a:t>osallistetaan</a:t>
            </a:r>
            <a:r>
              <a:rPr lang="fi-FI" sz="2500" dirty="0">
                <a:effectLst/>
                <a:latin typeface="Calibri" panose="020F0502020204030204" pitchFamily="34" charset="0"/>
                <a:ea typeface="Calibri" panose="020F0502020204030204" pitchFamily="34" charset="0"/>
                <a:cs typeface="Times New Roman" panose="02020603050405020304" pitchFamily="18" charset="0"/>
              </a:rPr>
              <a:t> koulun päätöksenteossa ja toiminnan kehittämisessä. </a:t>
            </a:r>
          </a:p>
          <a:p>
            <a:pPr marL="0" indent="0" fontAlgn="base">
              <a:buNone/>
            </a:pPr>
            <a:r>
              <a:rPr lang="fi-FI" sz="2500" dirty="0">
                <a:latin typeface="Calibri" panose="020F0502020204030204" pitchFamily="34" charset="0"/>
                <a:ea typeface="Calibri" panose="020F0502020204030204" pitchFamily="34" charset="0"/>
                <a:cs typeface="Times New Roman" panose="02020603050405020304" pitchFamily="18" charset="0"/>
              </a:rPr>
              <a:t>Poissaoloseurannan mallista on viestitty koteihin sekä vanhempainilloissa, että viesteissä koteihin. Opettajat ovat poissaolomallista tietoisia ja toimivat aktiivisesti oppilaita kouluarkeen sitouttaen.</a:t>
            </a:r>
            <a:endParaRPr lang="fi-FI" sz="2500" dirty="0">
              <a:effectLst/>
              <a:latin typeface="Calibri" panose="020F0502020204030204" pitchFamily="34" charset="0"/>
              <a:ea typeface="Calibri" panose="020F0502020204030204" pitchFamily="34" charset="0"/>
              <a:cs typeface="Times New Roman" panose="02020603050405020304" pitchFamily="18" charset="0"/>
            </a:endParaRPr>
          </a:p>
          <a:p>
            <a:pPr fontAlgn="base"/>
            <a:endParaRPr lang="fi-FI" sz="2500" dirty="0"/>
          </a:p>
          <a:p>
            <a:pPr fontAlgn="base"/>
            <a:r>
              <a:rPr lang="fi-FI" dirty="0"/>
              <a:t>​</a:t>
            </a:r>
          </a:p>
        </p:txBody>
      </p:sp>
    </p:spTree>
    <p:extLst>
      <p:ext uri="{BB962C8B-B14F-4D97-AF65-F5344CB8AC3E}">
        <p14:creationId xmlns:p14="http://schemas.microsoft.com/office/powerpoint/2010/main" val="6866713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B722E-2D2F-4562-9E7E-FD92813D0415}"/>
              </a:ext>
            </a:extLst>
          </p:cNvPr>
          <p:cNvSpPr>
            <a:spLocks noGrp="1"/>
          </p:cNvSpPr>
          <p:nvPr>
            <p:ph type="title"/>
          </p:nvPr>
        </p:nvSpPr>
        <p:spPr>
          <a:xfrm>
            <a:off x="838200" y="365125"/>
            <a:ext cx="10515600" cy="1325563"/>
          </a:xfrm>
        </p:spPr>
        <p:txBody>
          <a:bodyPr>
            <a:normAutofit/>
          </a:bodyPr>
          <a:lstStyle/>
          <a:p>
            <a:r>
              <a:rPr lang="fi-FI" sz="4200" dirty="0"/>
              <a:t>POISSAOLOJEN TILANNEKUVA </a:t>
            </a:r>
            <a:r>
              <a:rPr lang="fi-FI" sz="4200" dirty="0" err="1"/>
              <a:t>hyti</a:t>
            </a:r>
            <a:r>
              <a:rPr lang="fi-FI" sz="4200" dirty="0"/>
              <a:t>-tiimissä</a:t>
            </a:r>
          </a:p>
        </p:txBody>
      </p:sp>
      <p:sp>
        <p:nvSpPr>
          <p:cNvPr id="3" name="Sisällön paikkamerkki 2">
            <a:extLst>
              <a:ext uri="{FF2B5EF4-FFF2-40B4-BE49-F238E27FC236}">
                <a16:creationId xmlns:a16="http://schemas.microsoft.com/office/drawing/2014/main" id="{0472089A-CB48-4C45-A800-4F1C6B6FD33A}"/>
              </a:ext>
            </a:extLst>
          </p:cNvPr>
          <p:cNvSpPr>
            <a:spLocks noGrp="1"/>
          </p:cNvSpPr>
          <p:nvPr>
            <p:ph idx="1"/>
          </p:nvPr>
        </p:nvSpPr>
        <p:spPr>
          <a:xfrm>
            <a:off x="838200" y="1690688"/>
            <a:ext cx="10515600" cy="4490656"/>
          </a:xfrm>
        </p:spPr>
        <p:txBody>
          <a:bodyPr>
            <a:normAutofit fontScale="92500" lnSpcReduction="20000"/>
          </a:bodyPr>
          <a:lstStyle/>
          <a:p>
            <a:pPr marL="0" indent="0">
              <a:buNone/>
            </a:pPr>
            <a:r>
              <a:rPr lang="fi-FI" sz="1800" b="1" dirty="0"/>
              <a:t>Yhteisöllisessä opiskeluhuollossa ylläpidetään säännöllisesti tilannekuvaa oppilaiden poissaolomääristä koulu- ja luokka-astekohtaisesti sekä pohditaan monialaisesti myönteistä kiinnittymistä ja varhaisen tuen keinoja. </a:t>
            </a:r>
          </a:p>
          <a:p>
            <a:pPr marL="0" indent="0">
              <a:buNone/>
            </a:pPr>
            <a:r>
              <a:rPr lang="fi-FI" sz="1800" b="1" dirty="0"/>
              <a:t>Poissaolojen tilannekuvan säännöllinen tarkastelu:</a:t>
            </a:r>
          </a:p>
          <a:p>
            <a:pPr marL="0" indent="0">
              <a:buNone/>
            </a:pPr>
            <a:r>
              <a:rPr lang="fi-FI" sz="1800" b="1" dirty="0"/>
              <a:t>1. </a:t>
            </a:r>
            <a:r>
              <a:rPr lang="fi-FI" sz="1800" b="1" dirty="0">
                <a:solidFill>
                  <a:schemeClr val="accent2"/>
                </a:solidFill>
              </a:rPr>
              <a:t>Aloitustapaamisessa </a:t>
            </a:r>
            <a:r>
              <a:rPr lang="fi-FI" sz="1800" dirty="0"/>
              <a:t>käydään läpi edellisen vuoden poissaolotilasto, käydään läpi 50 h malli ja perehdytetään uudet työntekijät malliin.</a:t>
            </a:r>
          </a:p>
          <a:p>
            <a:pPr marL="0" indent="0">
              <a:buNone/>
            </a:pPr>
            <a:r>
              <a:rPr lang="fi-FI" sz="1800" b="1" dirty="0"/>
              <a:t>2. </a:t>
            </a:r>
            <a:r>
              <a:rPr lang="fi-FI" sz="1800" b="1" dirty="0">
                <a:solidFill>
                  <a:schemeClr val="accent6"/>
                </a:solidFill>
              </a:rPr>
              <a:t>Marraskuu</a:t>
            </a:r>
            <a:r>
              <a:rPr lang="fi-FI" sz="1800" dirty="0"/>
              <a:t>: tilannekuva yli 50 h poissaolomääristä luokka ja luokka-astekohtaisesti. Käydään läpi opettajien reagointilomake. </a:t>
            </a:r>
          </a:p>
          <a:p>
            <a:pPr marL="0" indent="0">
              <a:buNone/>
            </a:pPr>
            <a:r>
              <a:rPr lang="fi-FI" sz="1800" b="1" dirty="0"/>
              <a:t>3. </a:t>
            </a:r>
            <a:r>
              <a:rPr lang="fi-FI" sz="1800" b="1" dirty="0">
                <a:solidFill>
                  <a:schemeClr val="accent1"/>
                </a:solidFill>
              </a:rPr>
              <a:t>Joulukuu: </a:t>
            </a:r>
            <a:r>
              <a:rPr lang="fi-FI" sz="1800" dirty="0"/>
              <a:t>syyskulukauden poissaolotilasto + koko lukuvuoden poissaolotilasto koulu- ja luokka-astekohtaisesti. </a:t>
            </a:r>
          </a:p>
          <a:p>
            <a:pPr marL="0" indent="0">
              <a:buNone/>
            </a:pPr>
            <a:r>
              <a:rPr lang="fi-FI" sz="1800" b="1" dirty="0"/>
              <a:t>2. </a:t>
            </a:r>
            <a:r>
              <a:rPr lang="fi-FI" sz="1800" b="1" dirty="0">
                <a:solidFill>
                  <a:srgbClr val="FFC000"/>
                </a:solidFill>
              </a:rPr>
              <a:t>Maaliskuu</a:t>
            </a:r>
            <a:r>
              <a:rPr lang="fi-FI" sz="1800" dirty="0"/>
              <a:t>: tilannekuva yli 50 h poissaolomääristä luokka ja luokka-astekohtaisesti. Käydään läpi opettajien reagointilomake. </a:t>
            </a:r>
          </a:p>
          <a:p>
            <a:pPr marL="0" indent="0">
              <a:buNone/>
            </a:pPr>
            <a:r>
              <a:rPr lang="fi-FI" sz="1800" b="1" dirty="0"/>
              <a:t>4. </a:t>
            </a:r>
            <a:r>
              <a:rPr lang="fi-FI" sz="1800" dirty="0">
                <a:solidFill>
                  <a:srgbClr val="92D050"/>
                </a:solidFill>
              </a:rPr>
              <a:t>Toukokuu</a:t>
            </a:r>
            <a:r>
              <a:rPr lang="fi-FI" sz="1800" dirty="0"/>
              <a:t>: palaute oppilailta ja huoltajilta HYTI-tiimin toiminnasta sekä poissaolojen seurannasta. Toiminnan kehittämisen suunnittelu yhdessä huoltajien ja oppilaiden kanssa. Tulevan lukuvuoden hyvinvoinnin vuosikellon päivitys kyselyjen ja </a:t>
            </a:r>
            <a:r>
              <a:rPr lang="fi-FI" sz="1800"/>
              <a:t>palautteiden perusteella.</a:t>
            </a:r>
            <a:endParaRPr lang="fi-FI" sz="1800" dirty="0"/>
          </a:p>
          <a:p>
            <a:pPr marL="0" indent="0">
              <a:buNone/>
            </a:pPr>
            <a:r>
              <a:rPr lang="fi-FI" sz="1800" b="1" dirty="0">
                <a:solidFill>
                  <a:srgbClr val="7030A0"/>
                </a:solidFill>
              </a:rPr>
              <a:t>5. Kesäkuu:</a:t>
            </a:r>
            <a:r>
              <a:rPr lang="fi-FI" sz="1800" dirty="0"/>
              <a:t> koko lukuvuoden poissaolotilasto koulu- ja luokka-astekohtaisesti. </a:t>
            </a:r>
          </a:p>
          <a:p>
            <a:pPr marL="0" indent="0">
              <a:buNone/>
            </a:pPr>
            <a:r>
              <a:rPr lang="fi-FI" sz="1800" b="1" dirty="0"/>
              <a:t>6. </a:t>
            </a:r>
            <a:r>
              <a:rPr lang="fi-FI" sz="1800" b="1" dirty="0">
                <a:solidFill>
                  <a:srgbClr val="FF0000"/>
                </a:solidFill>
              </a:rPr>
              <a:t>Tarvittaessa</a:t>
            </a:r>
            <a:r>
              <a:rPr lang="fi-FI" sz="1800" dirty="0"/>
              <a:t> yksittäisen luokan kohonneet poissaolomäärät tarkasteluun (onko taustalla jokin sellainen ilmiö, jota olisi hyvä yhteisesti pohtia jne.). Luokanope/ryhmänohjaaja tuo tarkasteluun luokkakohtaisella tasolla.</a:t>
            </a:r>
          </a:p>
          <a:p>
            <a:pPr marL="0" indent="0">
              <a:buNone/>
            </a:pPr>
            <a:endParaRPr lang="fi-FI" sz="1800" dirty="0"/>
          </a:p>
          <a:p>
            <a:pPr marL="0" indent="0">
              <a:buNone/>
            </a:pPr>
            <a:endParaRPr lang="fi-FI" sz="1800" dirty="0"/>
          </a:p>
          <a:p>
            <a:pPr marL="0" indent="0">
              <a:buNone/>
            </a:pPr>
            <a:endParaRPr lang="fi-FI" sz="1500" dirty="0"/>
          </a:p>
        </p:txBody>
      </p:sp>
    </p:spTree>
    <p:extLst>
      <p:ext uri="{BB962C8B-B14F-4D97-AF65-F5344CB8AC3E}">
        <p14:creationId xmlns:p14="http://schemas.microsoft.com/office/powerpoint/2010/main" val="40562441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D5B983-6654-49AA-851F-3FC832C3D421}"/>
              </a:ext>
            </a:extLst>
          </p:cNvPr>
          <p:cNvSpPr>
            <a:spLocks noGrp="1"/>
          </p:cNvSpPr>
          <p:nvPr>
            <p:ph type="title"/>
          </p:nvPr>
        </p:nvSpPr>
        <p:spPr>
          <a:xfrm>
            <a:off x="838200" y="115048"/>
            <a:ext cx="10515600" cy="782099"/>
          </a:xfrm>
        </p:spPr>
        <p:txBody>
          <a:bodyPr>
            <a:normAutofit/>
          </a:bodyPr>
          <a:lstStyle/>
          <a:p>
            <a:r>
              <a:rPr lang="fi-FI" sz="4200" dirty="0">
                <a:solidFill>
                  <a:schemeClr val="accent2"/>
                </a:solidFill>
              </a:rPr>
              <a:t>Varhainen tuki poissaoloihin</a:t>
            </a:r>
          </a:p>
        </p:txBody>
      </p:sp>
      <p:sp>
        <p:nvSpPr>
          <p:cNvPr id="3" name="Sisällön paikkamerkki 2">
            <a:extLst>
              <a:ext uri="{FF2B5EF4-FFF2-40B4-BE49-F238E27FC236}">
                <a16:creationId xmlns:a16="http://schemas.microsoft.com/office/drawing/2014/main" id="{600367A1-FB3D-4E6E-BE16-7D8F7757BDB2}"/>
              </a:ext>
            </a:extLst>
          </p:cNvPr>
          <p:cNvSpPr>
            <a:spLocks noGrp="1"/>
          </p:cNvSpPr>
          <p:nvPr>
            <p:ph idx="1"/>
          </p:nvPr>
        </p:nvSpPr>
        <p:spPr>
          <a:xfrm>
            <a:off x="838200" y="897146"/>
            <a:ext cx="10515600" cy="5845806"/>
          </a:xfrm>
        </p:spPr>
        <p:txBody>
          <a:bodyPr>
            <a:normAutofit fontScale="40000" lnSpcReduction="20000"/>
          </a:bodyPr>
          <a:lstStyle/>
          <a:p>
            <a:r>
              <a:rPr lang="fi-FI" sz="3500" b="1" dirty="0"/>
              <a:t>1. Ennaltaehkäisy</a:t>
            </a:r>
          </a:p>
          <a:p>
            <a:r>
              <a:rPr lang="fi-FI" sz="3500" dirty="0"/>
              <a:t>Hyvä opettaja-oppilas vuorovaikutus ja sen tukeminen arjessa (kohtaaminen, kuuntelu, kysyminen ja kunnioitus sekä kannustus ja toiveikkuuden ylläpitäminen)</a:t>
            </a:r>
          </a:p>
          <a:p>
            <a:r>
              <a:rPr lang="fi-FI" sz="3500" dirty="0"/>
              <a:t>Kodin ja koulun yhteistyö- yhteydenpito matalalla kynnyksellä!</a:t>
            </a:r>
          </a:p>
          <a:p>
            <a:r>
              <a:rPr lang="fi-FI" sz="3500" dirty="0"/>
              <a:t>Oppilaiden ja huoltajien osallisuuden vahvistaminen yhteisöllisessä opiskeluhuoltotyöskentelyssä, viestinnän ja tiedottamisen vahvistaminen</a:t>
            </a:r>
          </a:p>
          <a:p>
            <a:r>
              <a:rPr lang="fi-FI" sz="3500" dirty="0">
                <a:solidFill>
                  <a:schemeClr val="accent2"/>
                </a:solidFill>
              </a:rPr>
              <a:t>Poissaolojen systemaattinen seuranta ja niihin rakentavasti puuttuminen </a:t>
            </a:r>
            <a:endParaRPr lang="fi-FI" sz="3500" u="sng" dirty="0">
              <a:solidFill>
                <a:schemeClr val="accent2"/>
              </a:solidFill>
            </a:endParaRPr>
          </a:p>
          <a:p>
            <a:r>
              <a:rPr lang="fi-FI" sz="3500" dirty="0"/>
              <a:t>Oppimisen ja koulunkäynnin tuki poissaolojen ehkäisemiseksi </a:t>
            </a:r>
          </a:p>
          <a:p>
            <a:r>
              <a:rPr lang="fi-FI" sz="3500" b="1" dirty="0"/>
              <a:t>2. Varhaisen tuen prosessi, kun poissaoloriski on kasvanut (50h mallin mukainen toiminta)</a:t>
            </a:r>
          </a:p>
          <a:p>
            <a:r>
              <a:rPr lang="fi-FI" sz="3500" dirty="0"/>
              <a:t>Luokanopettaja kokoaa (yhteistyössä terveydenhoitajan/kuraattorin kanssa) yksilökohtaisen opiskeluhuollon ryhmän oppilaan ja perheen tilanteen kartoittamiseksi ja tuen järjestämiseksi.</a:t>
            </a:r>
          </a:p>
          <a:p>
            <a:r>
              <a:rPr lang="fi-FI" sz="3500" dirty="0"/>
              <a:t>Lähtökohtana on kuunnella oppilaan ja huoltajan sekä muiden osallistujien näkemykset tilanteesta. </a:t>
            </a:r>
          </a:p>
          <a:p>
            <a:r>
              <a:rPr lang="fi-FI" sz="3500" dirty="0"/>
              <a:t>Yhteisen keskustelun kautta etsitään ratkaisuja poissaolokierteen katkaisemiseksi ja kouluun kiinnittymisen tueksi. Poissaolojen juurisyiden kartoitus (ISAP) ja koonti sovitusti.</a:t>
            </a:r>
          </a:p>
          <a:p>
            <a:r>
              <a:rPr lang="fi-FI" sz="3500" dirty="0"/>
              <a:t>Sovitaan asian hoitamiseen liittyvät vastuut ja seuranta. </a:t>
            </a:r>
          </a:p>
          <a:p>
            <a:r>
              <a:rPr lang="fi-FI" sz="3500" dirty="0">
                <a:solidFill>
                  <a:schemeClr val="accent2"/>
                </a:solidFill>
              </a:rPr>
              <a:t>Monialainen ryhmä on lapsen, perheen ja opettajan tukena toiminnan suunnittelussa</a:t>
            </a:r>
            <a:r>
              <a:rPr lang="fi-FI" sz="3500" dirty="0"/>
              <a:t>.</a:t>
            </a:r>
          </a:p>
          <a:p>
            <a:r>
              <a:rPr lang="fi-FI" sz="3500" b="1" dirty="0"/>
              <a:t>3. Kouluun kiinnittymisen tukeminen</a:t>
            </a:r>
          </a:p>
          <a:p>
            <a:r>
              <a:rPr lang="fi-FI" sz="3500" dirty="0"/>
              <a:t>Koulun ulkopuolisen tuen konsultointi ja hyödyntäminen </a:t>
            </a:r>
          </a:p>
          <a:p>
            <a:r>
              <a:rPr lang="fi-FI" sz="3500" dirty="0"/>
              <a:t>Verkostotyöskentelyn aktiivinen ylläpitäminen</a:t>
            </a:r>
          </a:p>
          <a:p>
            <a:r>
              <a:rPr lang="fi-FI" sz="3500" dirty="0"/>
              <a:t>Oppilaan asteittainen kouluun altistaminen, pedagogiset ratkaisut toiminnan tukemiseksi (Kroonistuneiden poissaolojen kohdalla korostuvat vahvat, monialaiset interventiot ja esim. erityiset opetusjärjestelyt)</a:t>
            </a:r>
          </a:p>
          <a:p>
            <a:endParaRPr lang="fi-FI" sz="2200" dirty="0"/>
          </a:p>
          <a:p>
            <a:endParaRPr lang="fi-FI" sz="2200" dirty="0"/>
          </a:p>
        </p:txBody>
      </p:sp>
    </p:spTree>
    <p:extLst>
      <p:ext uri="{BB962C8B-B14F-4D97-AF65-F5344CB8AC3E}">
        <p14:creationId xmlns:p14="http://schemas.microsoft.com/office/powerpoint/2010/main" val="11386090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Kaaviokuva 3">
            <a:extLst>
              <a:ext uri="{FF2B5EF4-FFF2-40B4-BE49-F238E27FC236}">
                <a16:creationId xmlns:a16="http://schemas.microsoft.com/office/drawing/2014/main" id="{0D714228-CDA0-433A-9B79-3DDA66B5D272}"/>
              </a:ext>
            </a:extLst>
          </p:cNvPr>
          <p:cNvGraphicFramePr/>
          <p:nvPr/>
        </p:nvGraphicFramePr>
        <p:xfrm>
          <a:off x="366216" y="321945"/>
          <a:ext cx="11284678" cy="65360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kstiruutu 2">
            <a:extLst>
              <a:ext uri="{FF2B5EF4-FFF2-40B4-BE49-F238E27FC236}">
                <a16:creationId xmlns:a16="http://schemas.microsoft.com/office/drawing/2014/main" id="{11CC671B-3FE8-45F3-A942-341B401D12A7}"/>
              </a:ext>
            </a:extLst>
          </p:cNvPr>
          <p:cNvSpPr txBox="1">
            <a:spLocks noChangeArrowheads="1"/>
          </p:cNvSpPr>
          <p:nvPr/>
        </p:nvSpPr>
        <p:spPr bwMode="auto">
          <a:xfrm>
            <a:off x="3064966" y="7009765"/>
            <a:ext cx="3544732" cy="234950"/>
          </a:xfrm>
          <a:prstGeom prst="rect">
            <a:avLst/>
          </a:prstGeom>
          <a:solidFill>
            <a:srgbClr val="FFFFFF"/>
          </a:solidFill>
          <a:ln>
            <a:noFill/>
          </a:ln>
          <a:extLst>
            <a:ext uri="{91240B29-F687-4F45-9708-019B960494DF}">
              <a14:hiddenLine xmlns:a14="http://schemas.microsoft.com/office/drawing/2010/main" w="317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Varhainen puuttuminen koulupoissaoloihin-malli 2016 </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
        <p:nvSpPr>
          <p:cNvPr id="6" name="Rectangle 3">
            <a:extLst>
              <a:ext uri="{FF2B5EF4-FFF2-40B4-BE49-F238E27FC236}">
                <a16:creationId xmlns:a16="http://schemas.microsoft.com/office/drawing/2014/main" id="{21BAAA1D-4954-45E8-A1A5-14D786A4C7C8}"/>
              </a:ext>
            </a:extLst>
          </p:cNvPr>
          <p:cNvSpPr>
            <a:spLocks noChangeArrowheads="1"/>
          </p:cNvSpPr>
          <p:nvPr/>
        </p:nvSpPr>
        <p:spPr bwMode="auto">
          <a:xfrm>
            <a:off x="366215" y="-429260"/>
            <a:ext cx="12902151"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fi-FI"/>
          </a:p>
        </p:txBody>
      </p:sp>
      <p:sp>
        <p:nvSpPr>
          <p:cNvPr id="7" name="Rectangle 5">
            <a:extLst>
              <a:ext uri="{FF2B5EF4-FFF2-40B4-BE49-F238E27FC236}">
                <a16:creationId xmlns:a16="http://schemas.microsoft.com/office/drawing/2014/main" id="{8B039D57-DF62-45DD-A5AF-ED121B145C8F}"/>
              </a:ext>
            </a:extLst>
          </p:cNvPr>
          <p:cNvSpPr>
            <a:spLocks noChangeArrowheads="1"/>
          </p:cNvSpPr>
          <p:nvPr/>
        </p:nvSpPr>
        <p:spPr bwMode="auto">
          <a:xfrm>
            <a:off x="2850653" y="-295225"/>
            <a:ext cx="1290215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8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KOKONAISTILANTEEN KARTOITUS TEEMOITTAIN</a:t>
            </a:r>
            <a:endParaRPr kumimoji="0" lang="fi-FI" altLang="fi-FI"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404690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D5B983-6654-49AA-851F-3FC832C3D421}"/>
              </a:ext>
            </a:extLst>
          </p:cNvPr>
          <p:cNvSpPr>
            <a:spLocks noGrp="1"/>
          </p:cNvSpPr>
          <p:nvPr>
            <p:ph type="title"/>
          </p:nvPr>
        </p:nvSpPr>
        <p:spPr>
          <a:xfrm>
            <a:off x="838200" y="344692"/>
            <a:ext cx="10515600" cy="1220509"/>
          </a:xfrm>
        </p:spPr>
        <p:txBody>
          <a:bodyPr>
            <a:normAutofit/>
          </a:bodyPr>
          <a:lstStyle/>
          <a:p>
            <a:r>
              <a:rPr lang="fi-FI" sz="3600" dirty="0">
                <a:ea typeface="+mj-lt"/>
                <a:cs typeface="+mj-lt"/>
              </a:rPr>
              <a:t>Kasvatuskeskustelujen ja kurinpitomenettelyjen toteuttamisen seurantaa koskeva suunnitelma</a:t>
            </a:r>
          </a:p>
        </p:txBody>
      </p:sp>
      <p:sp>
        <p:nvSpPr>
          <p:cNvPr id="3" name="Sisällön paikkamerkki 2">
            <a:extLst>
              <a:ext uri="{FF2B5EF4-FFF2-40B4-BE49-F238E27FC236}">
                <a16:creationId xmlns:a16="http://schemas.microsoft.com/office/drawing/2014/main" id="{600367A1-FB3D-4E6E-BE16-7D8F7757BDB2}"/>
              </a:ext>
            </a:extLst>
          </p:cNvPr>
          <p:cNvSpPr>
            <a:spLocks noGrp="1"/>
          </p:cNvSpPr>
          <p:nvPr>
            <p:ph idx="1"/>
          </p:nvPr>
        </p:nvSpPr>
        <p:spPr>
          <a:xfrm>
            <a:off x="838200" y="897146"/>
            <a:ext cx="10515600" cy="5845806"/>
          </a:xfrm>
        </p:spPr>
        <p:txBody>
          <a:bodyPr vert="horz" lIns="45720" tIns="45720" rIns="45720" bIns="45720" rtlCol="0" anchor="t">
            <a:normAutofit/>
          </a:bodyPr>
          <a:lstStyle/>
          <a:p>
            <a:endParaRPr lang="fi-FI" sz="3500" b="1" dirty="0"/>
          </a:p>
          <a:p>
            <a:endParaRPr lang="fi-FI" sz="3500" dirty="0"/>
          </a:p>
          <a:p>
            <a:endParaRPr lang="fi-FI" sz="2200" dirty="0"/>
          </a:p>
          <a:p>
            <a:endParaRPr lang="fi-FI" sz="2200" dirty="0"/>
          </a:p>
        </p:txBody>
      </p:sp>
      <p:sp>
        <p:nvSpPr>
          <p:cNvPr id="4" name="TextBox 3">
            <a:extLst>
              <a:ext uri="{FF2B5EF4-FFF2-40B4-BE49-F238E27FC236}">
                <a16:creationId xmlns:a16="http://schemas.microsoft.com/office/drawing/2014/main" id="{5106F091-75A1-5609-D7BE-EF6E30592884}"/>
              </a:ext>
            </a:extLst>
          </p:cNvPr>
          <p:cNvSpPr txBox="1"/>
          <p:nvPr/>
        </p:nvSpPr>
        <p:spPr>
          <a:xfrm>
            <a:off x="892479" y="1570971"/>
            <a:ext cx="10255684" cy="439402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90000"/>
              </a:lnSpc>
              <a:spcBef>
                <a:spcPts val="1200"/>
              </a:spcBef>
              <a:spcAft>
                <a:spcPts val="200"/>
              </a:spcAft>
            </a:pPr>
            <a:r>
              <a:rPr lang="fi-FI" b="1" dirty="0" err="1">
                <a:ea typeface="+mn-lt"/>
                <a:cs typeface="+mn-lt"/>
              </a:rPr>
              <a:t>HYTIssä</a:t>
            </a:r>
            <a:r>
              <a:rPr lang="fi-FI" b="1" dirty="0">
                <a:ea typeface="+mn-lt"/>
                <a:cs typeface="+mn-lt"/>
              </a:rPr>
              <a:t> ylläpidetään tilannekuvaa </a:t>
            </a:r>
            <a:r>
              <a:rPr lang="fi-FI" b="1" dirty="0" err="1">
                <a:ea typeface="+mn-lt"/>
                <a:cs typeface="+mn-lt"/>
              </a:rPr>
              <a:t>KAKE-ja</a:t>
            </a:r>
            <a:r>
              <a:rPr lang="fi-FI" b="1" dirty="0">
                <a:ea typeface="+mn-lt"/>
                <a:cs typeface="+mn-lt"/>
              </a:rPr>
              <a:t> kurinpitomenettelyjen toteuttamisesta koulu- ja luokka-astekohtaisesti. </a:t>
            </a:r>
            <a:endParaRPr lang="en-US" dirty="0">
              <a:ea typeface="+mn-lt"/>
              <a:cs typeface="+mn-lt"/>
            </a:endParaRPr>
          </a:p>
          <a:p>
            <a:pPr>
              <a:lnSpc>
                <a:spcPct val="90000"/>
              </a:lnSpc>
              <a:spcBef>
                <a:spcPts val="1200"/>
              </a:spcBef>
              <a:spcAft>
                <a:spcPts val="200"/>
              </a:spcAft>
            </a:pPr>
            <a:r>
              <a:rPr lang="fi-FI" b="1" dirty="0">
                <a:ea typeface="+mn-lt"/>
                <a:cs typeface="+mn-lt"/>
              </a:rPr>
              <a:t>Tilannekuvan säännöllinen tarkastelu:</a:t>
            </a:r>
            <a:endParaRPr lang="en-US" dirty="0">
              <a:ea typeface="+mn-lt"/>
              <a:cs typeface="+mn-lt"/>
            </a:endParaRPr>
          </a:p>
          <a:p>
            <a:pPr>
              <a:lnSpc>
                <a:spcPct val="90000"/>
              </a:lnSpc>
              <a:spcBef>
                <a:spcPts val="1200"/>
              </a:spcBef>
              <a:spcAft>
                <a:spcPts val="200"/>
              </a:spcAft>
            </a:pPr>
            <a:r>
              <a:rPr lang="fi-FI" b="1" dirty="0">
                <a:ea typeface="+mn-lt"/>
                <a:cs typeface="+mn-lt"/>
              </a:rPr>
              <a:t>1. </a:t>
            </a:r>
            <a:r>
              <a:rPr lang="fi-FI" b="1" dirty="0">
                <a:solidFill>
                  <a:schemeClr val="accent2"/>
                </a:solidFill>
                <a:ea typeface="+mn-lt"/>
                <a:cs typeface="+mn-lt"/>
              </a:rPr>
              <a:t>Aloitustapaamisessa </a:t>
            </a:r>
            <a:r>
              <a:rPr lang="fi-FI" dirty="0">
                <a:ea typeface="+mn-lt"/>
                <a:cs typeface="+mn-lt"/>
              </a:rPr>
              <a:t>käydään läpi edellisen vuoden tilastot ja mahdolliset esille tulleet ilmiöt.</a:t>
            </a:r>
          </a:p>
          <a:p>
            <a:pPr>
              <a:lnSpc>
                <a:spcPct val="90000"/>
              </a:lnSpc>
              <a:spcBef>
                <a:spcPts val="1200"/>
              </a:spcBef>
              <a:spcAft>
                <a:spcPts val="200"/>
              </a:spcAft>
            </a:pPr>
            <a:r>
              <a:rPr lang="fi-FI" b="1" dirty="0">
                <a:ea typeface="+mn-lt"/>
                <a:cs typeface="+mn-lt"/>
              </a:rPr>
              <a:t>2. </a:t>
            </a:r>
            <a:r>
              <a:rPr lang="fi-FI" b="1" dirty="0">
                <a:solidFill>
                  <a:schemeClr val="accent6"/>
                </a:solidFill>
                <a:ea typeface="+mn-lt"/>
                <a:cs typeface="+mn-lt"/>
              </a:rPr>
              <a:t>Marraskuu</a:t>
            </a:r>
            <a:r>
              <a:rPr lang="fi-FI" dirty="0">
                <a:ea typeface="+mn-lt"/>
                <a:cs typeface="+mn-lt"/>
              </a:rPr>
              <a:t>: tilannekuva syksyllä toteutuneista KAKE- ja kurinpitomenettelyistä.</a:t>
            </a:r>
          </a:p>
          <a:p>
            <a:pPr>
              <a:lnSpc>
                <a:spcPct val="90000"/>
              </a:lnSpc>
              <a:spcBef>
                <a:spcPts val="1200"/>
              </a:spcBef>
              <a:spcAft>
                <a:spcPts val="200"/>
              </a:spcAft>
            </a:pPr>
            <a:r>
              <a:rPr lang="fi-FI" b="1" dirty="0">
                <a:ea typeface="+mn-lt"/>
                <a:cs typeface="+mn-lt"/>
              </a:rPr>
              <a:t>3. </a:t>
            </a:r>
            <a:r>
              <a:rPr lang="fi-FI" b="1" dirty="0">
                <a:solidFill>
                  <a:srgbClr val="FFC000"/>
                </a:solidFill>
                <a:ea typeface="+mn-lt"/>
                <a:cs typeface="+mn-lt"/>
              </a:rPr>
              <a:t>Maaliskuu</a:t>
            </a:r>
            <a:r>
              <a:rPr lang="fi-FI" dirty="0">
                <a:ea typeface="+mn-lt"/>
                <a:cs typeface="+mn-lt"/>
              </a:rPr>
              <a:t>: tilannekuva luokka ja luokka-astekohtaisesti. </a:t>
            </a:r>
          </a:p>
          <a:p>
            <a:pPr>
              <a:lnSpc>
                <a:spcPct val="90000"/>
              </a:lnSpc>
              <a:spcBef>
                <a:spcPts val="1200"/>
              </a:spcBef>
              <a:spcAft>
                <a:spcPts val="200"/>
              </a:spcAft>
            </a:pPr>
            <a:r>
              <a:rPr lang="fi-FI" b="1" dirty="0">
                <a:ea typeface="+mn-lt"/>
                <a:cs typeface="+mn-lt"/>
              </a:rPr>
              <a:t>4. </a:t>
            </a:r>
            <a:r>
              <a:rPr lang="fi-FI" dirty="0">
                <a:solidFill>
                  <a:srgbClr val="92D050"/>
                </a:solidFill>
                <a:ea typeface="+mn-lt"/>
                <a:cs typeface="+mn-lt"/>
              </a:rPr>
              <a:t>Toukokuu</a:t>
            </a:r>
            <a:r>
              <a:rPr lang="fi-FI" dirty="0">
                <a:ea typeface="+mn-lt"/>
                <a:cs typeface="+mn-lt"/>
              </a:rPr>
              <a:t>: palaute opettajilta, oppilailta ja huoltajilta kurinpitomenettelyistä. Tulevan lukuvuoden hyvinvoinnin vuosikellon päivitys kyselyjen ja palautteiden perusteella.</a:t>
            </a:r>
          </a:p>
          <a:p>
            <a:pPr>
              <a:lnSpc>
                <a:spcPct val="90000"/>
              </a:lnSpc>
              <a:spcBef>
                <a:spcPts val="1200"/>
              </a:spcBef>
              <a:spcAft>
                <a:spcPts val="200"/>
              </a:spcAft>
            </a:pPr>
            <a:r>
              <a:rPr lang="fi-FI" b="1" dirty="0">
                <a:ea typeface="+mn-lt"/>
                <a:cs typeface="+mn-lt"/>
              </a:rPr>
              <a:t>5. </a:t>
            </a:r>
            <a:r>
              <a:rPr lang="fi-FI" b="1" dirty="0">
                <a:solidFill>
                  <a:srgbClr val="FF0000"/>
                </a:solidFill>
                <a:ea typeface="+mn-lt"/>
                <a:cs typeface="+mn-lt"/>
              </a:rPr>
              <a:t>Tarvittaessa</a:t>
            </a:r>
            <a:r>
              <a:rPr lang="fi-FI" dirty="0">
                <a:ea typeface="+mn-lt"/>
                <a:cs typeface="+mn-lt"/>
              </a:rPr>
              <a:t> yksittäisen luokan kohonneet  tilastot tarkasteluun (onko taustalla jokin sellainen ilmiö, jota olisi hyvä yhteisesti pohtia jne.). Luokanope/ryhmänohjaaja tuo tarkasteluun luokkakohtaisella tasolla.</a:t>
            </a:r>
            <a:endParaRPr lang="en-US" dirty="0">
              <a:ea typeface="+mn-lt"/>
              <a:cs typeface="+mn-lt"/>
            </a:endParaRPr>
          </a:p>
          <a:p>
            <a:pPr>
              <a:lnSpc>
                <a:spcPct val="90000"/>
              </a:lnSpc>
              <a:spcBef>
                <a:spcPts val="1200"/>
              </a:spcBef>
              <a:spcAft>
                <a:spcPts val="200"/>
              </a:spcAft>
            </a:pPr>
            <a:endParaRPr lang="fi-FI" dirty="0">
              <a:ea typeface="+mn-lt"/>
              <a:cs typeface="+mn-lt"/>
            </a:endParaRPr>
          </a:p>
          <a:p>
            <a:endParaRPr lang="en-US" dirty="0"/>
          </a:p>
        </p:txBody>
      </p:sp>
    </p:spTree>
    <p:extLst>
      <p:ext uri="{BB962C8B-B14F-4D97-AF65-F5344CB8AC3E}">
        <p14:creationId xmlns:p14="http://schemas.microsoft.com/office/powerpoint/2010/main" val="22106190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Muita esille nousseita asioita</a:t>
            </a:r>
          </a:p>
        </p:txBody>
      </p:sp>
      <p:sp>
        <p:nvSpPr>
          <p:cNvPr id="3" name="Sisällön paikkamerkki 2"/>
          <p:cNvSpPr>
            <a:spLocks noGrp="1"/>
          </p:cNvSpPr>
          <p:nvPr>
            <p:ph idx="1"/>
          </p:nvPr>
        </p:nvSpPr>
        <p:spPr/>
        <p:txBody>
          <a:bodyPr vert="horz" lIns="45720" tIns="45720" rIns="45720" bIns="45720" rtlCol="0" anchor="t">
            <a:normAutofit/>
          </a:bodyPr>
          <a:lstStyle/>
          <a:p>
            <a:r>
              <a:rPr lang="fi-FI"/>
              <a:t>Esimerkkinä näitä:</a:t>
            </a:r>
          </a:p>
          <a:p>
            <a:endParaRPr lang="fi-FI"/>
          </a:p>
          <a:p>
            <a:r>
              <a:rPr lang="fi-FI"/>
              <a:t>- </a:t>
            </a:r>
          </a:p>
        </p:txBody>
      </p:sp>
    </p:spTree>
    <p:extLst>
      <p:ext uri="{BB962C8B-B14F-4D97-AF65-F5344CB8AC3E}">
        <p14:creationId xmlns:p14="http://schemas.microsoft.com/office/powerpoint/2010/main" val="2720402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a:t>Suunnitelman välitarkastukseen osallistuneet (Vuoden ALUSSA) </a:t>
            </a:r>
            <a:endParaRPr lang="fi-FI" sz="1800"/>
          </a:p>
        </p:txBody>
      </p:sp>
      <p:sp>
        <p:nvSpPr>
          <p:cNvPr id="3" name="Sisällön paikkamerkki 2"/>
          <p:cNvSpPr>
            <a:spLocks noGrp="1"/>
          </p:cNvSpPr>
          <p:nvPr>
            <p:ph sz="half" idx="1"/>
          </p:nvPr>
        </p:nvSpPr>
        <p:spPr/>
        <p:txBody>
          <a:bodyPr vert="horz" lIns="45720" tIns="45720" rIns="45720" bIns="45720" rtlCol="0" anchor="t">
            <a:normAutofit/>
          </a:bodyPr>
          <a:lstStyle/>
          <a:p>
            <a:r>
              <a:rPr lang="fi-FI" sz="2400" dirty="0"/>
              <a:t>OPPILASKUNNAN HALLITUS:</a:t>
            </a:r>
          </a:p>
          <a:p>
            <a:endParaRPr lang="fi-FI" sz="2400" dirty="0"/>
          </a:p>
          <a:p>
            <a:endParaRPr lang="fi-FI" sz="2400"/>
          </a:p>
          <a:p>
            <a:r>
              <a:rPr lang="fi-FI" sz="2400" dirty="0"/>
              <a:t> 	</a:t>
            </a:r>
          </a:p>
          <a:p>
            <a:r>
              <a:rPr lang="fi-FI" sz="2400" dirty="0"/>
              <a:t>		</a:t>
            </a:r>
          </a:p>
          <a:p>
            <a:pPr marL="0" indent="0">
              <a:buNone/>
            </a:pPr>
            <a:endParaRPr lang="fi-FI" sz="2400"/>
          </a:p>
          <a:p>
            <a:endParaRPr lang="fi-FI" sz="2400"/>
          </a:p>
          <a:p>
            <a:endParaRPr lang="fi-FI" sz="2400"/>
          </a:p>
          <a:p>
            <a:endParaRPr lang="fi-FI"/>
          </a:p>
        </p:txBody>
      </p:sp>
      <p:sp>
        <p:nvSpPr>
          <p:cNvPr id="4" name="Sisällön paikkamerkki 3"/>
          <p:cNvSpPr>
            <a:spLocks noGrp="1"/>
          </p:cNvSpPr>
          <p:nvPr>
            <p:ph sz="half" idx="2"/>
          </p:nvPr>
        </p:nvSpPr>
        <p:spPr>
          <a:xfrm>
            <a:off x="5989320" y="2286000"/>
            <a:ext cx="5842000" cy="4023360"/>
          </a:xfrm>
        </p:spPr>
        <p:txBody>
          <a:bodyPr vert="horz" lIns="45720" tIns="45720" rIns="45720" bIns="45720" rtlCol="0" anchor="t">
            <a:normAutofit/>
          </a:bodyPr>
          <a:lstStyle/>
          <a:p>
            <a:r>
              <a:rPr lang="fi-FI" sz="2400" dirty="0"/>
              <a:t>VANHEMPAINYHDISTYS:</a:t>
            </a:r>
          </a:p>
          <a:p>
            <a:endParaRPr lang="fi-FI" sz="2400" dirty="0"/>
          </a:p>
          <a:p>
            <a:r>
              <a:rPr lang="fi-FI" sz="2400" dirty="0"/>
              <a:t>OPETTAJAT: </a:t>
            </a:r>
          </a:p>
          <a:p>
            <a:r>
              <a:rPr lang="fi-FI" sz="2400" dirty="0"/>
              <a:t>KOULUPSYKOLOGI:       </a:t>
            </a:r>
          </a:p>
          <a:p>
            <a:r>
              <a:rPr lang="fi-FI" sz="2400" dirty="0"/>
              <a:t>TERVEYDENHOITAJA:   </a:t>
            </a:r>
          </a:p>
          <a:p>
            <a:r>
              <a:rPr lang="fi-FI" sz="2400" dirty="0"/>
              <a:t>KOULUKURAATTORI:          </a:t>
            </a:r>
          </a:p>
          <a:p>
            <a:endParaRPr lang="fi-FI" sz="2400" strike="sngStrike"/>
          </a:p>
          <a:p>
            <a:pPr marL="0" indent="0">
              <a:buNone/>
            </a:pPr>
            <a:endParaRPr lang="fi-FI"/>
          </a:p>
        </p:txBody>
      </p:sp>
      <p:sp>
        <p:nvSpPr>
          <p:cNvPr id="7" name="Kaari 6">
            <a:extLst>
              <a:ext uri="{FF2B5EF4-FFF2-40B4-BE49-F238E27FC236}">
                <a16:creationId xmlns:a16="http://schemas.microsoft.com/office/drawing/2014/main" id="{B12E3331-717B-48B6-BEBF-234F252551DC}"/>
              </a:ext>
            </a:extLst>
          </p:cNvPr>
          <p:cNvSpPr/>
          <p:nvPr/>
        </p:nvSpPr>
        <p:spPr>
          <a:xfrm>
            <a:off x="9934575" y="3838575"/>
            <a:ext cx="266700" cy="95250"/>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i-FI"/>
          </a:p>
        </p:txBody>
      </p:sp>
    </p:spTree>
    <p:extLst>
      <p:ext uri="{BB962C8B-B14F-4D97-AF65-F5344CB8AC3E}">
        <p14:creationId xmlns:p14="http://schemas.microsoft.com/office/powerpoint/2010/main" val="4068287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Oppilashuollon yleiset tavoitteet </a:t>
            </a:r>
          </a:p>
        </p:txBody>
      </p:sp>
      <p:sp>
        <p:nvSpPr>
          <p:cNvPr id="3" name="Sisällön paikkamerkki 2"/>
          <p:cNvSpPr>
            <a:spLocks noGrp="1"/>
          </p:cNvSpPr>
          <p:nvPr>
            <p:ph sz="half" idx="1"/>
          </p:nvPr>
        </p:nvSpPr>
        <p:spPr/>
        <p:txBody>
          <a:bodyPr vert="horz" lIns="45720" tIns="45720" rIns="45720" bIns="45720" rtlCol="0" anchor="t">
            <a:normAutofit/>
          </a:bodyPr>
          <a:lstStyle/>
          <a:p>
            <a:r>
              <a:rPr lang="fi-FI"/>
              <a:t>Oppilashuollolla tarkoitetaan oppilaan hyvän oppimisen, hyvän psyykkisen ja fyysisen terveyden sekä sosiaalisen hyvinvoinnin edistämistä ja ylläpitämistä sekä niiden edellytyksiä lisäävää toimintaa kouluyhteisössä. </a:t>
            </a:r>
          </a:p>
        </p:txBody>
      </p:sp>
      <p:sp>
        <p:nvSpPr>
          <p:cNvPr id="4" name="Sisällön paikkamerkki 3"/>
          <p:cNvSpPr>
            <a:spLocks noGrp="1"/>
          </p:cNvSpPr>
          <p:nvPr>
            <p:ph sz="half" idx="2"/>
          </p:nvPr>
        </p:nvSpPr>
        <p:spPr/>
        <p:txBody>
          <a:bodyPr vert="horz" lIns="45720" tIns="45720" rIns="45720" bIns="45720" rtlCol="0" anchor="t">
            <a:normAutofit/>
          </a:bodyPr>
          <a:lstStyle/>
          <a:p>
            <a:r>
              <a:rPr lang="fi-FI"/>
              <a:t>Oppilashuoltoa toteutetaan ensisijaisesti ennaltaehkäisevänä ja koko kouluyhteisöä tukevana yhteisöllisenä oppilashuoltona. Tämän lisäksi oppilailla on lakisääteinen oikeus yksilökohtaiseen oppilashuoltoon. Monialainen yhteistyö on oppilashuollossa keskeistä. </a:t>
            </a:r>
          </a:p>
          <a:p>
            <a:endParaRPr lang="fi-FI"/>
          </a:p>
        </p:txBody>
      </p:sp>
    </p:spTree>
    <p:extLst>
      <p:ext uri="{BB962C8B-B14F-4D97-AF65-F5344CB8AC3E}">
        <p14:creationId xmlns:p14="http://schemas.microsoft.com/office/powerpoint/2010/main" val="1750288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koulukohtainen ja alueellinen oppilashuoltoryhmä</a:t>
            </a:r>
          </a:p>
        </p:txBody>
      </p:sp>
      <p:sp>
        <p:nvSpPr>
          <p:cNvPr id="3" name="Sisällön paikkamerkki 2"/>
          <p:cNvSpPr>
            <a:spLocks noGrp="1"/>
          </p:cNvSpPr>
          <p:nvPr>
            <p:ph sz="half" idx="1"/>
          </p:nvPr>
        </p:nvSpPr>
        <p:spPr>
          <a:xfrm>
            <a:off x="1024127" y="2286000"/>
            <a:ext cx="4754880" cy="4389120"/>
          </a:xfrm>
        </p:spPr>
        <p:txBody>
          <a:bodyPr vert="horz" lIns="45720" tIns="45720" rIns="45720" bIns="45720" rtlCol="0" anchor="t">
            <a:normAutofit/>
          </a:bodyPr>
          <a:lstStyle/>
          <a:p>
            <a:r>
              <a:rPr lang="fi-FI"/>
              <a:t>Koulukohtainen oppilashuoltoryhmä vastaa koulun oppilashuollon suunnittelusta, kehittämisestä, toteuttamisesta ja arvioinnista. </a:t>
            </a:r>
          </a:p>
          <a:p>
            <a:r>
              <a:rPr lang="fi-FI"/>
              <a:t>Alueellinen oppilashuoltoryhmä vastaa alueellisen oppilashuoltotyön suunnittelusta, kehittämisestä, toteuttamisesta ja arvioinnista. </a:t>
            </a:r>
          </a:p>
          <a:p>
            <a:endParaRPr lang="fi-FI"/>
          </a:p>
          <a:p>
            <a:endParaRPr lang="fi-FI"/>
          </a:p>
        </p:txBody>
      </p:sp>
      <p:sp>
        <p:nvSpPr>
          <p:cNvPr id="4" name="Sisällön paikkamerkki 3"/>
          <p:cNvSpPr>
            <a:spLocks noGrp="1"/>
          </p:cNvSpPr>
          <p:nvPr>
            <p:ph sz="half" idx="2"/>
          </p:nvPr>
        </p:nvSpPr>
        <p:spPr>
          <a:xfrm>
            <a:off x="6759734" y="2280426"/>
            <a:ext cx="4754880" cy="4390408"/>
          </a:xfrm>
        </p:spPr>
        <p:txBody>
          <a:bodyPr vert="horz" lIns="45720" tIns="45720" rIns="45720" bIns="45720" rtlCol="0" anchor="t">
            <a:normAutofit/>
          </a:bodyPr>
          <a:lstStyle/>
          <a:p>
            <a:r>
              <a:rPr lang="fi-FI"/>
              <a:t>Alueellisessa oppilashuoltoryhmässä on koulun henkilöstön, koulukohtaisen oppilashuollon ja varhaiskasvatuksen jäsenten lisäksi oppilaiden ja huoltajien edustus.</a:t>
            </a:r>
          </a:p>
          <a:p>
            <a:endParaRPr lang="fi-FI"/>
          </a:p>
          <a:p>
            <a:r>
              <a:rPr lang="fi-FI"/>
              <a:t>Oppilaiden ja huoltajien osallisuus ja kuulluksi tuleminen on yhteisöllisessä oppilashuollossa tärkeää ja hyvinvointia vahvistavaa.</a:t>
            </a:r>
          </a:p>
          <a:p>
            <a:endParaRPr lang="fi-FI" i="1"/>
          </a:p>
          <a:p>
            <a:endParaRPr lang="fi-FI"/>
          </a:p>
          <a:p>
            <a:endParaRPr lang="fi-FI">
              <a:solidFill>
                <a:srgbClr val="00B050"/>
              </a:solidFill>
            </a:endParaRPr>
          </a:p>
          <a:p>
            <a:endParaRPr lang="fi-FI"/>
          </a:p>
          <a:p>
            <a:endParaRPr lang="fi-FI"/>
          </a:p>
          <a:p>
            <a:endParaRPr lang="fi-FI"/>
          </a:p>
        </p:txBody>
      </p:sp>
    </p:spTree>
    <p:extLst>
      <p:ext uri="{BB962C8B-B14F-4D97-AF65-F5344CB8AC3E}">
        <p14:creationId xmlns:p14="http://schemas.microsoft.com/office/powerpoint/2010/main" val="3454254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KOULUN HYVINVOINTITIIMI (HYTI)</a:t>
            </a:r>
          </a:p>
        </p:txBody>
      </p:sp>
      <p:sp>
        <p:nvSpPr>
          <p:cNvPr id="3" name="Sisällön paikkamerkki 2"/>
          <p:cNvSpPr>
            <a:spLocks noGrp="1"/>
          </p:cNvSpPr>
          <p:nvPr>
            <p:ph sz="half" idx="1"/>
          </p:nvPr>
        </p:nvSpPr>
        <p:spPr/>
        <p:txBody>
          <a:bodyPr vert="horz" lIns="45720" tIns="45720" rIns="45720" bIns="45720" rtlCol="0" anchor="t">
            <a:normAutofit fontScale="85000" lnSpcReduction="20000"/>
          </a:bodyPr>
          <a:lstStyle/>
          <a:p>
            <a:r>
              <a:rPr lang="fi-FI" b="1" dirty="0"/>
              <a:t>Tehtävä ja tavoitteet:</a:t>
            </a:r>
            <a:r>
              <a:rPr lang="fi-FI" b="1" dirty="0">
                <a:ea typeface="+mn-lt"/>
                <a:cs typeface="+mn-lt"/>
              </a:rPr>
              <a:t> </a:t>
            </a:r>
            <a:r>
              <a:rPr lang="fi-FI" dirty="0">
                <a:ea typeface="+mn-lt"/>
                <a:cs typeface="+mn-lt"/>
              </a:rPr>
              <a:t>Koulukohtaisen oppilashuollon ja koko kouluyhteisön hyvinvoinnin edistäminen ja ylläpito. </a:t>
            </a:r>
          </a:p>
          <a:p>
            <a:r>
              <a:rPr lang="fi-FI" dirty="0">
                <a:ea typeface="+mn-lt"/>
                <a:cs typeface="+mn-lt"/>
              </a:rPr>
              <a:t>Hyvinvointiteemoiksi valittu </a:t>
            </a:r>
            <a:r>
              <a:rPr lang="fi-FI" dirty="0" err="1">
                <a:ea typeface="+mn-lt"/>
                <a:cs typeface="+mn-lt"/>
              </a:rPr>
              <a:t>ryhmäyttäminen</a:t>
            </a:r>
            <a:r>
              <a:rPr lang="fi-FI" dirty="0">
                <a:ea typeface="+mn-lt"/>
                <a:cs typeface="+mn-lt"/>
              </a:rPr>
              <a:t>, samanarvoisuus, terveelliset elämäntavat (</a:t>
            </a:r>
            <a:r>
              <a:rPr lang="fi-FI" dirty="0" err="1">
                <a:ea typeface="+mn-lt"/>
                <a:cs typeface="+mn-lt"/>
              </a:rPr>
              <a:t>terkkarivälkkä</a:t>
            </a:r>
            <a:r>
              <a:rPr lang="fi-FI" dirty="0">
                <a:ea typeface="+mn-lt"/>
                <a:cs typeface="+mn-lt"/>
              </a:rPr>
              <a:t> torstaisin 11-11.15, psykologi 9.45 ja kuraattorivälkkä pe 9.45), </a:t>
            </a:r>
            <a:r>
              <a:rPr lang="fi-FI" dirty="0" err="1">
                <a:ea typeface="+mn-lt"/>
                <a:cs typeface="+mn-lt"/>
              </a:rPr>
              <a:t>mental</a:t>
            </a:r>
            <a:r>
              <a:rPr lang="fi-FI" dirty="0">
                <a:ea typeface="+mn-lt"/>
                <a:cs typeface="+mn-lt"/>
              </a:rPr>
              <a:t> </a:t>
            </a:r>
            <a:r>
              <a:rPr lang="fi-FI" dirty="0" err="1">
                <a:ea typeface="+mn-lt"/>
                <a:cs typeface="+mn-lt"/>
              </a:rPr>
              <a:t>health</a:t>
            </a:r>
            <a:r>
              <a:rPr lang="fi-FI" dirty="0">
                <a:ea typeface="+mn-lt"/>
                <a:cs typeface="+mn-lt"/>
              </a:rPr>
              <a:t> </a:t>
            </a:r>
            <a:r>
              <a:rPr lang="fi-FI" dirty="0" err="1">
                <a:ea typeface="+mn-lt"/>
                <a:cs typeface="+mn-lt"/>
              </a:rPr>
              <a:t>matters</a:t>
            </a:r>
            <a:r>
              <a:rPr lang="fi-FI" dirty="0">
                <a:ea typeface="+mn-lt"/>
                <a:cs typeface="+mn-lt"/>
              </a:rPr>
              <a:t>. Tarkoituksena on pitää näitä aiheita esillä koulun arjessa ja vinkata koteihin teemaan liittyvää materiaalia ja tietoa. </a:t>
            </a:r>
            <a:r>
              <a:rPr lang="fi-FI" dirty="0" err="1">
                <a:ea typeface="+mn-lt"/>
                <a:cs typeface="+mn-lt"/>
              </a:rPr>
              <a:t>Rennox</a:t>
            </a:r>
            <a:r>
              <a:rPr lang="fi-FI" dirty="0">
                <a:ea typeface="+mn-lt"/>
                <a:cs typeface="+mn-lt"/>
              </a:rPr>
              <a:t> (tunnetaitoja)</a:t>
            </a:r>
          </a:p>
          <a:p>
            <a:r>
              <a:rPr lang="fi-FI" b="1" dirty="0"/>
              <a:t>Kokoonpano: </a:t>
            </a:r>
            <a:r>
              <a:rPr lang="fi-FI" dirty="0"/>
              <a:t>Koulukuraattori, koulupsykologi, terveydenhoitaja, erityisopettaja, rehtori</a:t>
            </a:r>
          </a:p>
          <a:p>
            <a:r>
              <a:rPr lang="fi-FI" b="1" dirty="0"/>
              <a:t>Kokouspäivät: </a:t>
            </a:r>
            <a:r>
              <a:rPr lang="fi-FI" dirty="0">
                <a:ea typeface="+mn-lt"/>
                <a:cs typeface="+mn-lt"/>
              </a:rPr>
              <a:t> ma 5.9, ma 10.10, ma 7.11, ma 23.1, ma 27.3 ja ma 8.5.</a:t>
            </a:r>
          </a:p>
          <a:p>
            <a:pPr marL="0" indent="0">
              <a:buNone/>
            </a:pPr>
            <a:endParaRPr lang="fi-FI" dirty="0"/>
          </a:p>
        </p:txBody>
      </p:sp>
      <p:sp>
        <p:nvSpPr>
          <p:cNvPr id="4" name="Sisällön paikkamerkki 3"/>
          <p:cNvSpPr>
            <a:spLocks noGrp="1"/>
          </p:cNvSpPr>
          <p:nvPr>
            <p:ph sz="half" idx="2"/>
          </p:nvPr>
        </p:nvSpPr>
        <p:spPr/>
        <p:txBody>
          <a:bodyPr vert="horz" lIns="91440" tIns="45720" rIns="91440" bIns="45720" rtlCol="0" anchor="t">
            <a:normAutofit fontScale="85000" lnSpcReduction="20000"/>
          </a:bodyPr>
          <a:lstStyle/>
          <a:p>
            <a:r>
              <a:rPr lang="fi-FI"/>
              <a:t>KUPARIVUOREN KOULUN HYTI =</a:t>
            </a:r>
          </a:p>
          <a:p>
            <a:pPr>
              <a:buFont typeface="Arial" panose="020B0604020202020204" pitchFamily="34" charset="0"/>
              <a:buChar char="•"/>
            </a:pPr>
            <a:r>
              <a:rPr lang="fi-FI"/>
              <a:t> Luokanvalvojien edustus</a:t>
            </a:r>
          </a:p>
          <a:p>
            <a:pPr>
              <a:buFont typeface="Arial" panose="020B0604020202020204" pitchFamily="34" charset="0"/>
              <a:buChar char="•"/>
            </a:pPr>
            <a:r>
              <a:rPr lang="fi-FI"/>
              <a:t> Koulupsykologi, kuraattori ja kouluterveydenhoitaja</a:t>
            </a:r>
          </a:p>
          <a:p>
            <a:pPr>
              <a:buFont typeface="Arial" panose="020B0604020202020204" pitchFamily="34" charset="0"/>
              <a:buChar char="•"/>
            </a:pPr>
            <a:r>
              <a:rPr lang="fi-FI"/>
              <a:t> erityisopettaja</a:t>
            </a:r>
          </a:p>
          <a:p>
            <a:pPr>
              <a:buFont typeface="Arial" panose="020B0604020202020204" pitchFamily="34" charset="0"/>
              <a:buChar char="•"/>
            </a:pPr>
            <a:r>
              <a:rPr lang="fi-FI"/>
              <a:t> rehtori</a:t>
            </a:r>
          </a:p>
          <a:p>
            <a:pPr>
              <a:buFont typeface="Arial" panose="020B0604020202020204" pitchFamily="34" charset="0"/>
              <a:buChar char="•"/>
            </a:pPr>
            <a:endParaRPr lang="fi-FI"/>
          </a:p>
          <a:p>
            <a:endParaRPr lang="fi-FI"/>
          </a:p>
          <a:p>
            <a:endParaRPr lang="fi-FI"/>
          </a:p>
        </p:txBody>
      </p:sp>
    </p:spTree>
    <p:extLst>
      <p:ext uri="{BB962C8B-B14F-4D97-AF65-F5344CB8AC3E}">
        <p14:creationId xmlns:p14="http://schemas.microsoft.com/office/powerpoint/2010/main" val="42578487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ALUEELLINEN HYVINVOINTITIIMI</a:t>
            </a:r>
          </a:p>
        </p:txBody>
      </p:sp>
      <p:sp>
        <p:nvSpPr>
          <p:cNvPr id="3" name="Sisällön paikkamerkki 2"/>
          <p:cNvSpPr>
            <a:spLocks noGrp="1"/>
          </p:cNvSpPr>
          <p:nvPr>
            <p:ph sz="half" idx="1"/>
          </p:nvPr>
        </p:nvSpPr>
        <p:spPr/>
        <p:txBody>
          <a:bodyPr vert="horz" lIns="45720" tIns="45720" rIns="45720" bIns="45720" rtlCol="0" anchor="t">
            <a:normAutofit/>
          </a:bodyPr>
          <a:lstStyle/>
          <a:p>
            <a:r>
              <a:rPr lang="fi-FI" b="1" dirty="0"/>
              <a:t>Tehtävä: </a:t>
            </a:r>
            <a:r>
              <a:rPr lang="fi-FI" dirty="0"/>
              <a:t>Alueellisen oppilashuollon sekä hyvinvointiin liittyvien toimenpiteiden suunnittelu ja tavoitteiden asetus yksiköiden hyvinvointityölle.</a:t>
            </a:r>
          </a:p>
          <a:p>
            <a:r>
              <a:rPr lang="fi-FI" b="1" dirty="0"/>
              <a:t>Kokoonpano: </a:t>
            </a:r>
            <a:r>
              <a:rPr lang="fi-FI" dirty="0"/>
              <a:t>varhaiskasvatuksen edustus, sosiaalitoimen edustus, koulun edustus, oppilashuollon edustus</a:t>
            </a:r>
          </a:p>
          <a:p>
            <a:r>
              <a:rPr lang="fi-FI" b="1" dirty="0"/>
              <a:t>Kokouspäivät: </a:t>
            </a:r>
            <a:r>
              <a:rPr lang="fi-FI" dirty="0">
                <a:ea typeface="+mn-lt"/>
                <a:cs typeface="+mn-lt"/>
              </a:rPr>
              <a:t>Lukuvuonna 2022-2023 Kuparivuoren koulun alueellinen oppilashuoltoryhmä kokoontuu:</a:t>
            </a:r>
          </a:p>
          <a:p>
            <a:r>
              <a:rPr lang="fi-FI" dirty="0">
                <a:ea typeface="+mn-lt"/>
                <a:cs typeface="+mn-lt"/>
              </a:rPr>
              <a:t>ma 10.10.2022</a:t>
            </a:r>
            <a:endParaRPr lang="fi-FI" dirty="0"/>
          </a:p>
          <a:p>
            <a:endParaRPr lang="fi-FI" dirty="0"/>
          </a:p>
          <a:p>
            <a:pPr marL="0" indent="0">
              <a:buNone/>
            </a:pPr>
            <a:endParaRPr lang="fi-FI" dirty="0"/>
          </a:p>
        </p:txBody>
      </p:sp>
      <p:sp>
        <p:nvSpPr>
          <p:cNvPr id="4" name="Sisällön paikkamerkki 3"/>
          <p:cNvSpPr>
            <a:spLocks noGrp="1"/>
          </p:cNvSpPr>
          <p:nvPr>
            <p:ph sz="half" idx="2"/>
          </p:nvPr>
        </p:nvSpPr>
        <p:spPr/>
        <p:txBody>
          <a:bodyPr vert="horz" lIns="91440" tIns="45720" rIns="91440" bIns="45720" rtlCol="0" anchor="t">
            <a:normAutofit/>
          </a:bodyPr>
          <a:lstStyle/>
          <a:p>
            <a:r>
              <a:rPr lang="fi-FI"/>
              <a:t>ALUEELLINEN HYTI =</a:t>
            </a:r>
          </a:p>
          <a:p>
            <a:pPr>
              <a:buFont typeface="Arial" panose="020B0604020202020204" pitchFamily="34" charset="0"/>
              <a:buChar char="•"/>
            </a:pPr>
            <a:r>
              <a:rPr lang="fi-FI"/>
              <a:t> Oppilaskunnan edustus</a:t>
            </a:r>
          </a:p>
          <a:p>
            <a:pPr>
              <a:buFont typeface="Arial" panose="020B0604020202020204" pitchFamily="34" charset="0"/>
              <a:buChar char="•"/>
            </a:pPr>
            <a:r>
              <a:rPr lang="fi-FI"/>
              <a:t> Vanhempainyhdistyksen edustus</a:t>
            </a:r>
          </a:p>
          <a:p>
            <a:pPr>
              <a:buFont typeface="Arial" panose="020B0604020202020204" pitchFamily="34" charset="0"/>
              <a:buChar char="•"/>
            </a:pPr>
            <a:r>
              <a:rPr lang="fi-FI"/>
              <a:t> Sosiaalitoimen edustus</a:t>
            </a:r>
          </a:p>
          <a:p>
            <a:pPr>
              <a:buFont typeface="Arial" panose="020B0604020202020204" pitchFamily="34" charset="0"/>
              <a:buChar char="•"/>
            </a:pPr>
            <a:r>
              <a:rPr lang="fi-FI"/>
              <a:t> Koulupsykologi, kuraattori ja kouluterveydenhoitaja</a:t>
            </a:r>
          </a:p>
          <a:p>
            <a:pPr>
              <a:buFont typeface="Arial" panose="020B0604020202020204" pitchFamily="34" charset="0"/>
              <a:buChar char="•"/>
            </a:pPr>
            <a:r>
              <a:rPr lang="fi-FI"/>
              <a:t> Koulun edustus</a:t>
            </a:r>
          </a:p>
          <a:p>
            <a:pPr>
              <a:buFont typeface="Arial" panose="020B0604020202020204" pitchFamily="34" charset="0"/>
              <a:buChar char="•"/>
            </a:pPr>
            <a:r>
              <a:rPr lang="fi-FI"/>
              <a:t> Varhaiskasvatuksen edustus</a:t>
            </a:r>
          </a:p>
          <a:p>
            <a:pPr>
              <a:buFont typeface="Arial" panose="020B0604020202020204" pitchFamily="34" charset="0"/>
              <a:buChar char="•"/>
            </a:pPr>
            <a:endParaRPr lang="fi-FI"/>
          </a:p>
          <a:p>
            <a:endParaRPr lang="fi-FI"/>
          </a:p>
          <a:p>
            <a:endParaRPr lang="fi-FI"/>
          </a:p>
        </p:txBody>
      </p:sp>
    </p:spTree>
    <p:extLst>
      <p:ext uri="{BB962C8B-B14F-4D97-AF65-F5344CB8AC3E}">
        <p14:creationId xmlns:p14="http://schemas.microsoft.com/office/powerpoint/2010/main" val="2767567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Oppilaskunnan hallitus </a:t>
            </a:r>
          </a:p>
        </p:txBody>
      </p:sp>
      <p:sp>
        <p:nvSpPr>
          <p:cNvPr id="3" name="Sisällön paikkamerkki 2"/>
          <p:cNvSpPr>
            <a:spLocks noGrp="1"/>
          </p:cNvSpPr>
          <p:nvPr>
            <p:ph sz="half" idx="1"/>
          </p:nvPr>
        </p:nvSpPr>
        <p:spPr>
          <a:xfrm>
            <a:off x="1024127" y="1959428"/>
            <a:ext cx="5293360" cy="4460422"/>
          </a:xfrm>
        </p:spPr>
        <p:txBody>
          <a:bodyPr vert="horz" lIns="45720" tIns="45720" rIns="45720" bIns="45720" rtlCol="0" anchor="t">
            <a:normAutofit fontScale="32500" lnSpcReduction="20000"/>
          </a:bodyPr>
          <a:lstStyle/>
          <a:p>
            <a:pPr marL="0" indent="0">
              <a:buNone/>
            </a:pPr>
            <a:r>
              <a:rPr lang="fi-FI" sz="5000" i="1" u="sng">
                <a:solidFill>
                  <a:srgbClr val="C00000"/>
                </a:solidFill>
              </a:rPr>
              <a:t>Oppilaskunnan hallituksen tehtäviin kuuluu mm.</a:t>
            </a:r>
          </a:p>
          <a:p>
            <a:pPr marL="0" indent="0">
              <a:buNone/>
            </a:pPr>
            <a:r>
              <a:rPr lang="fi-FI" sz="5000" i="1" u="sng">
                <a:solidFill>
                  <a:srgbClr val="C00000"/>
                </a:solidFill>
              </a:rPr>
              <a:t>Uudistaminen</a:t>
            </a:r>
            <a:r>
              <a:rPr lang="fi-FI" sz="5000" i="1" u="sng"/>
              <a:t>:</a:t>
            </a:r>
            <a:r>
              <a:rPr lang="fi-FI" sz="5000" i="1"/>
              <a:t> Hallituksella on silmää muutokselle.  Kun he näkevät, että jonkin asian voisi tehdä koulussa ja oppitunneilla toisin, he ryhtyvät viemään asiaa eteenpäin.  He neuvottelevat koulun aikuisten kanssa ja ovat valmiita esittelemään ideoita koulun oppilaille.</a:t>
            </a:r>
            <a:endParaRPr lang="fi-FI" sz="5000"/>
          </a:p>
          <a:p>
            <a:pPr marL="0" indent="0">
              <a:buNone/>
            </a:pPr>
            <a:r>
              <a:rPr lang="fi-FI" sz="5000" i="1" u="sng">
                <a:solidFill>
                  <a:srgbClr val="C00000"/>
                </a:solidFill>
              </a:rPr>
              <a:t>Auttaminen</a:t>
            </a:r>
            <a:r>
              <a:rPr lang="fi-FI" sz="5000" i="1"/>
              <a:t>: Hallituksella on silmää kavereitten välisiin juttuihin.  Kun he näkevät kiusaamiseen johtavat tilanteet, he menevät heti väliin ja yrittävät pelastaa jutun. He myös ymmärtävät milloin  kannattaa hakea apua aikuiselta.  He pyrkivät ideoimaan leikkejä ja pelejä, joissa kaikenikäiset pääsevät mukaan.</a:t>
            </a:r>
            <a:endParaRPr lang="fi-FI" sz="5000"/>
          </a:p>
          <a:p>
            <a:pPr marL="0" indent="0">
              <a:buNone/>
            </a:pPr>
            <a:r>
              <a:rPr lang="fi-FI" sz="5000" i="1" u="sng">
                <a:solidFill>
                  <a:srgbClr val="C00000"/>
                </a:solidFill>
              </a:rPr>
              <a:t>Virkistys</a:t>
            </a:r>
            <a:r>
              <a:rPr lang="fi-FI" sz="5000" i="1"/>
              <a:t>: Hallitus ideoi mukavia tilaisuuksia, juhlia ja projekteja, jotka tuovat virkistystä koulun arkityöhön. </a:t>
            </a:r>
          </a:p>
          <a:p>
            <a:endParaRPr lang="fi-FI"/>
          </a:p>
        </p:txBody>
      </p:sp>
      <p:sp>
        <p:nvSpPr>
          <p:cNvPr id="4" name="Sisällön paikkamerkki 3"/>
          <p:cNvSpPr>
            <a:spLocks noGrp="1"/>
          </p:cNvSpPr>
          <p:nvPr>
            <p:ph sz="half" idx="2"/>
          </p:nvPr>
        </p:nvSpPr>
        <p:spPr>
          <a:xfrm>
            <a:off x="6689803" y="1959429"/>
            <a:ext cx="4754880" cy="3848890"/>
          </a:xfrm>
        </p:spPr>
        <p:txBody>
          <a:bodyPr vert="horz" lIns="45720" tIns="45720" rIns="45720" bIns="45720" rtlCol="0" anchor="t">
            <a:normAutofit fontScale="32500" lnSpcReduction="20000"/>
          </a:bodyPr>
          <a:lstStyle/>
          <a:p>
            <a:r>
              <a:rPr lang="fi-FI" sz="4500" u="sng" dirty="0">
                <a:ea typeface="+mn-lt"/>
                <a:cs typeface="+mn-lt"/>
              </a:rPr>
              <a:t>Oppilaskunnan jäsenet:</a:t>
            </a:r>
            <a:endParaRPr lang="fi-FI" sz="4500" dirty="0"/>
          </a:p>
          <a:p>
            <a:r>
              <a:rPr lang="fi-FI" sz="4500" dirty="0">
                <a:ea typeface="+mn-lt"/>
                <a:cs typeface="+mn-lt"/>
              </a:rPr>
              <a:t>PR1 + PR3: Jimi Ylinen (Veeti Pyykkö)</a:t>
            </a:r>
            <a:endParaRPr lang="fi-FI" dirty="0"/>
          </a:p>
          <a:p>
            <a:r>
              <a:rPr lang="fi-FI" sz="4500" dirty="0">
                <a:ea typeface="+mn-lt"/>
                <a:cs typeface="+mn-lt"/>
              </a:rPr>
              <a:t>PR2: Elmeri Kivimäki </a:t>
            </a:r>
            <a:endParaRPr lang="fi-FI" dirty="0"/>
          </a:p>
          <a:p>
            <a:r>
              <a:rPr lang="fi-FI" sz="4500" dirty="0">
                <a:ea typeface="+mn-lt"/>
                <a:cs typeface="+mn-lt"/>
              </a:rPr>
              <a:t>2.lk Juho Salonen (Justiina </a:t>
            </a:r>
            <a:r>
              <a:rPr lang="fi-FI" sz="4500" dirty="0" err="1">
                <a:ea typeface="+mn-lt"/>
                <a:cs typeface="+mn-lt"/>
              </a:rPr>
              <a:t>Rantaeskola</a:t>
            </a:r>
            <a:r>
              <a:rPr lang="fi-FI" sz="4500" dirty="0">
                <a:ea typeface="+mn-lt"/>
                <a:cs typeface="+mn-lt"/>
              </a:rPr>
              <a:t>)</a:t>
            </a:r>
            <a:endParaRPr lang="fi-FI" dirty="0"/>
          </a:p>
          <a:p>
            <a:r>
              <a:rPr lang="fi-FI" sz="4500" dirty="0">
                <a:ea typeface="+mn-lt"/>
                <a:cs typeface="+mn-lt"/>
              </a:rPr>
              <a:t>3.lk Pipsa Mäkiranta (Joona Tuominen)</a:t>
            </a:r>
            <a:endParaRPr lang="fi-FI" dirty="0"/>
          </a:p>
          <a:p>
            <a:r>
              <a:rPr lang="fi-FI" sz="4500" dirty="0">
                <a:ea typeface="+mn-lt"/>
                <a:cs typeface="+mn-lt"/>
              </a:rPr>
              <a:t>4a. Oliver </a:t>
            </a:r>
            <a:r>
              <a:rPr lang="fi-FI" sz="4500" dirty="0" err="1">
                <a:ea typeface="+mn-lt"/>
                <a:cs typeface="+mn-lt"/>
              </a:rPr>
              <a:t>Tursi</a:t>
            </a:r>
            <a:r>
              <a:rPr lang="fi-FI" sz="4500" dirty="0">
                <a:ea typeface="+mn-lt"/>
                <a:cs typeface="+mn-lt"/>
              </a:rPr>
              <a:t> (Helka Laaksonen)</a:t>
            </a:r>
            <a:endParaRPr lang="fi-FI" dirty="0"/>
          </a:p>
          <a:p>
            <a:r>
              <a:rPr lang="fi-FI" sz="4500" dirty="0">
                <a:ea typeface="+mn-lt"/>
                <a:cs typeface="+mn-lt"/>
              </a:rPr>
              <a:t>4b. Matilda Ahokas (Erik Kankare)</a:t>
            </a:r>
            <a:endParaRPr lang="fi-FI" dirty="0"/>
          </a:p>
          <a:p>
            <a:r>
              <a:rPr lang="fi-FI" sz="4500" dirty="0">
                <a:ea typeface="+mn-lt"/>
                <a:cs typeface="+mn-lt"/>
              </a:rPr>
              <a:t>5a. Alex </a:t>
            </a:r>
            <a:r>
              <a:rPr lang="fi-FI" sz="4500" dirty="0" err="1">
                <a:ea typeface="+mn-lt"/>
                <a:cs typeface="+mn-lt"/>
              </a:rPr>
              <a:t>Hanni</a:t>
            </a:r>
            <a:r>
              <a:rPr lang="fi-FI" sz="4500" dirty="0">
                <a:ea typeface="+mn-lt"/>
                <a:cs typeface="+mn-lt"/>
              </a:rPr>
              <a:t> (Daniela Öström)</a:t>
            </a:r>
            <a:endParaRPr lang="fi-FI" dirty="0"/>
          </a:p>
          <a:p>
            <a:r>
              <a:rPr lang="fi-FI" sz="4500" dirty="0">
                <a:ea typeface="+mn-lt"/>
                <a:cs typeface="+mn-lt"/>
              </a:rPr>
              <a:t>5b. Kerttu Vasama (Nestori Haapanen)</a:t>
            </a:r>
            <a:endParaRPr lang="fi-FI" dirty="0"/>
          </a:p>
          <a:p>
            <a:r>
              <a:rPr lang="fi-FI" sz="4500" dirty="0">
                <a:ea typeface="+mn-lt"/>
                <a:cs typeface="+mn-lt"/>
              </a:rPr>
              <a:t>6a. Tiitus Palin (</a:t>
            </a:r>
            <a:r>
              <a:rPr lang="fi-FI" sz="4500" dirty="0" err="1">
                <a:ea typeface="+mn-lt"/>
                <a:cs typeface="+mn-lt"/>
              </a:rPr>
              <a:t>Lenni</a:t>
            </a:r>
            <a:r>
              <a:rPr lang="fi-FI" sz="4500" dirty="0">
                <a:ea typeface="+mn-lt"/>
                <a:cs typeface="+mn-lt"/>
              </a:rPr>
              <a:t> Virolainen)</a:t>
            </a:r>
            <a:endParaRPr lang="fi-FI" dirty="0"/>
          </a:p>
          <a:p>
            <a:r>
              <a:rPr lang="fi-FI" sz="4500" dirty="0">
                <a:ea typeface="+mn-lt"/>
                <a:cs typeface="+mn-lt"/>
              </a:rPr>
              <a:t>6b. Julius Rovio (Peppi Kaitaniemi)</a:t>
            </a:r>
            <a:endParaRPr lang="fi-FI" dirty="0"/>
          </a:p>
          <a:p>
            <a:endParaRPr lang="fi-FI" sz="1200" dirty="0">
              <a:ea typeface="+mn-lt"/>
              <a:cs typeface="+mn-lt"/>
            </a:endParaRPr>
          </a:p>
        </p:txBody>
      </p:sp>
    </p:spTree>
    <p:extLst>
      <p:ext uri="{BB962C8B-B14F-4D97-AF65-F5344CB8AC3E}">
        <p14:creationId xmlns:p14="http://schemas.microsoft.com/office/powerpoint/2010/main" val="1836842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5F14994-57D0-4499-A544-ED2184D3F444}"/>
              </a:ext>
            </a:extLst>
          </p:cNvPr>
          <p:cNvSpPr>
            <a:spLocks noGrp="1"/>
          </p:cNvSpPr>
          <p:nvPr>
            <p:ph type="title"/>
          </p:nvPr>
        </p:nvSpPr>
        <p:spPr/>
        <p:txBody>
          <a:bodyPr>
            <a:normAutofit/>
          </a:bodyPr>
          <a:lstStyle/>
          <a:p>
            <a:r>
              <a:rPr lang="fi-FI"/>
              <a:t>Oppilaskunnan hallituksen suunnitelmia/ ideoita </a:t>
            </a:r>
          </a:p>
        </p:txBody>
      </p:sp>
      <p:sp>
        <p:nvSpPr>
          <p:cNvPr id="3" name="Sisällön paikkamerkki 2">
            <a:extLst>
              <a:ext uri="{FF2B5EF4-FFF2-40B4-BE49-F238E27FC236}">
                <a16:creationId xmlns:a16="http://schemas.microsoft.com/office/drawing/2014/main" id="{75906DAC-1EF3-4808-A9A9-AEA89F57F504}"/>
              </a:ext>
            </a:extLst>
          </p:cNvPr>
          <p:cNvSpPr>
            <a:spLocks noGrp="1"/>
          </p:cNvSpPr>
          <p:nvPr>
            <p:ph idx="1"/>
          </p:nvPr>
        </p:nvSpPr>
        <p:spPr/>
        <p:txBody>
          <a:bodyPr vert="horz" lIns="45720" tIns="45720" rIns="45720" bIns="45720" rtlCol="0" anchor="t">
            <a:normAutofit fontScale="70000" lnSpcReduction="20000"/>
          </a:bodyPr>
          <a:lstStyle/>
          <a:p>
            <a:r>
              <a:rPr lang="fi-FI" dirty="0"/>
              <a:t>VIRKISTYS: naamiaispäivä pe 30.10 </a:t>
            </a:r>
            <a:r>
              <a:rPr lang="fi" dirty="0">
                <a:ea typeface="+mn-lt"/>
                <a:cs typeface="+mn-lt"/>
              </a:rPr>
              <a:t>Pe 30.10 naamiaispukeutuminen luokissa, oppilaskunnan toive</a:t>
            </a:r>
            <a:endParaRPr lang="fi-FI">
              <a:ea typeface="+mn-lt"/>
              <a:cs typeface="+mn-lt"/>
            </a:endParaRPr>
          </a:p>
          <a:p>
            <a:r>
              <a:rPr lang="fi" dirty="0">
                <a:ea typeface="+mn-lt"/>
                <a:cs typeface="+mn-lt"/>
              </a:rPr>
              <a:t>Heijastinratsia: 11.11 ovella ohjaajia tutkimassa, heijastimelliset saavat karkin. Koko koulu lukee,</a:t>
            </a:r>
            <a:endParaRPr lang="fi-FI" dirty="0">
              <a:ea typeface="+mn-lt"/>
              <a:cs typeface="+mn-lt"/>
            </a:endParaRPr>
          </a:p>
          <a:p>
            <a:r>
              <a:rPr lang="fi" dirty="0" err="1">
                <a:ea typeface="+mn-lt"/>
                <a:cs typeface="+mn-lt"/>
              </a:rPr>
              <a:t>Itsenäisyyspv</a:t>
            </a:r>
            <a:r>
              <a:rPr lang="fi" dirty="0">
                <a:ea typeface="+mn-lt"/>
                <a:cs typeface="+mn-lt"/>
              </a:rPr>
              <a:t> aamunavaus pe 4.12 </a:t>
            </a:r>
            <a:r>
              <a:rPr lang="fi" dirty="0" err="1">
                <a:ea typeface="+mn-lt"/>
                <a:cs typeface="+mn-lt"/>
              </a:rPr>
              <a:t>huom</a:t>
            </a:r>
            <a:r>
              <a:rPr lang="fi" dirty="0">
                <a:ea typeface="+mn-lt"/>
                <a:cs typeface="+mn-lt"/>
              </a:rPr>
              <a:t>! -&gt;Oppilaskunta ehdottaa sinivalkoinen pukeutuminen, hyvää syntymäpäivää suomi-musiikkikonsertti yhdellä tunnilla</a:t>
            </a:r>
            <a:endParaRPr lang="fi-FI">
              <a:ea typeface="+mn-lt"/>
              <a:cs typeface="+mn-lt"/>
            </a:endParaRPr>
          </a:p>
          <a:p>
            <a:r>
              <a:rPr lang="fi" dirty="0"/>
              <a:t>Välitunneilla yksi musavälkkä</a:t>
            </a:r>
          </a:p>
          <a:p>
            <a:r>
              <a:rPr lang="fi-FI" dirty="0"/>
              <a:t>AUTTAMINEN: VERSO, välkkärit</a:t>
            </a:r>
          </a:p>
          <a:p>
            <a:r>
              <a:rPr lang="fi-FI" dirty="0"/>
              <a:t>UUDISTAMINEN: ideoitiin parannuksia koulun pihaan vanhempainyhdistyksen kanssa</a:t>
            </a:r>
          </a:p>
          <a:p>
            <a:r>
              <a:rPr lang="fi-FI" dirty="0">
                <a:ea typeface="+mn-lt"/>
                <a:cs typeface="+mn-lt"/>
              </a:rPr>
              <a:t>Kuparivuoren koulun oppilaskunnassa on yksi varsinainen jäsen ja yksi varajäsen jokaisesta luokasta. Oppilaskunnan vaalit pidetään joka syksy syysloman aikoihin.</a:t>
            </a:r>
            <a:br>
              <a:rPr lang="fi-FI" dirty="0">
                <a:ea typeface="+mn-lt"/>
                <a:cs typeface="+mn-lt"/>
              </a:rPr>
            </a:br>
            <a:br>
              <a:rPr lang="fi-FI" dirty="0">
                <a:ea typeface="+mn-lt"/>
                <a:cs typeface="+mn-lt"/>
              </a:rPr>
            </a:br>
            <a:r>
              <a:rPr lang="fi-FI" dirty="0">
                <a:ea typeface="+mn-lt"/>
                <a:cs typeface="+mn-lt"/>
              </a:rPr>
              <a:t>Oppilaskunta kokoontuu n. kerran kolmessa viikossa vararehtori Kaarina Heinosen ja opettaja Minna Sandvikin johdolla, ja aiheena on jokin kouluamme koskeva asia. Kokoukset voivat olla joko välitunnilla pidettäviä tai koko oppitunnin mittaisia tapaamisia. Oppilaskunnalle esitellään </a:t>
            </a:r>
            <a:r>
              <a:rPr lang="fi-FI" dirty="0" err="1">
                <a:ea typeface="+mn-lt"/>
                <a:cs typeface="+mn-lt"/>
              </a:rPr>
              <a:t>sillon</a:t>
            </a:r>
            <a:r>
              <a:rPr lang="fi-FI" dirty="0">
                <a:ea typeface="+mn-lt"/>
                <a:cs typeface="+mn-lt"/>
              </a:rPr>
              <a:t>, mitä asioita tulevassa opettajakokouksessa käsitellään, ja oppilaskunta saa lähettää myös omat terveisensä opettajakokoukseen. Tarkoitus on, että oppilaat saavat osallistua päätöksen tekoon ja myös ideoida, miten koulustamme saataisiin yhä vain mukavampi ja toimivampi paikka. Valitettavasti korona asettaa nyt rajoituksia toiminnallemme, mutta varmasti yhdessä keksimme, miten tässäkin tilanteessa saadaan hyvää aikaiseksi!</a:t>
            </a:r>
            <a:endParaRPr lang="fi-FI"/>
          </a:p>
          <a:p>
            <a:endParaRPr lang="fi-FI"/>
          </a:p>
          <a:p>
            <a:endParaRPr lang="fi-FI"/>
          </a:p>
        </p:txBody>
      </p:sp>
    </p:spTree>
    <p:extLst>
      <p:ext uri="{BB962C8B-B14F-4D97-AF65-F5344CB8AC3E}">
        <p14:creationId xmlns:p14="http://schemas.microsoft.com/office/powerpoint/2010/main" val="13764684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B4028482-F53A-4442-AB14-9B7A43F44F9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EC68D8673472C34A807B27AA5AEC7B19" ma:contentTypeVersion="5" ma:contentTypeDescription="Luo uusi asiakirja." ma:contentTypeScope="" ma:versionID="5e8fdcf75acb1e732f87ce8ba9b87099">
  <xsd:schema xmlns:xsd="http://www.w3.org/2001/XMLSchema" xmlns:xs="http://www.w3.org/2001/XMLSchema" xmlns:p="http://schemas.microsoft.com/office/2006/metadata/properties" xmlns:ns3="ad9fba86-ac4a-4aa7-9a6c-3f7c74eea69d" xmlns:ns4="9fc18054-d852-4920-b22a-45755df06591" targetNamespace="http://schemas.microsoft.com/office/2006/metadata/properties" ma:root="true" ma:fieldsID="a970eb99a9323859af498f1d256ac442" ns3:_="" ns4:_="">
    <xsd:import namespace="ad9fba86-ac4a-4aa7-9a6c-3f7c74eea69d"/>
    <xsd:import namespace="9fc18054-d852-4920-b22a-45755df0659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9fba86-ac4a-4aa7-9a6c-3f7c74eea69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fc18054-d852-4920-b22a-45755df06591" elementFormDefault="qualified">
    <xsd:import namespace="http://schemas.microsoft.com/office/2006/documentManagement/types"/>
    <xsd:import namespace="http://schemas.microsoft.com/office/infopath/2007/PartnerControls"/>
    <xsd:element name="SharedWithUsers" ma:index="10"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Jakamisen tiedot" ma:internalName="SharedWithDetails" ma:readOnly="true">
      <xsd:simpleType>
        <xsd:restriction base="dms:Note">
          <xsd:maxLength value="255"/>
        </xsd:restriction>
      </xsd:simpleType>
    </xsd:element>
    <xsd:element name="SharingHintHash" ma:index="12" nillable="true" ma:displayName="Jakamisvihjeen hajautu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7C9162-54F3-49C9-A161-C7D6A1BD2DDD}">
  <ds:schemaRefs>
    <ds:schemaRef ds:uri="9fc18054-d852-4920-b22a-45755df06591"/>
    <ds:schemaRef ds:uri="ad9fba86-ac4a-4aa7-9a6c-3f7c74eea69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2A8BCDC-1A25-4166-A17A-36067F5B83B1}">
  <ds:schemaRefs>
    <ds:schemaRef ds:uri="9fc18054-d852-4920-b22a-45755df06591"/>
    <ds:schemaRef ds:uri="ad9fba86-ac4a-4aa7-9a6c-3f7c74eea69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511A20D8-9183-44A2-AD02-3A6014011FE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TotalTime>
  <Words>2348</Words>
  <Application>Microsoft Office PowerPoint</Application>
  <PresentationFormat>Widescreen</PresentationFormat>
  <Paragraphs>247</Paragraphs>
  <Slides>26</Slides>
  <Notes>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Integral</vt:lpstr>
      <vt:lpstr>Kuparivuoren KOULUN OPPILASHUOLTosuunnitelma </vt:lpstr>
      <vt:lpstr>SUUNNITELMAN TEKEMISEEN OSALLISTUNEET (alkusyksy)</vt:lpstr>
      <vt:lpstr>Suunnitelman välitarkastukseen osallistuneet (Vuoden ALUSSA) </vt:lpstr>
      <vt:lpstr>Oppilashuollon yleiset tavoitteet </vt:lpstr>
      <vt:lpstr>koulukohtainen ja alueellinen oppilashuoltoryhmä</vt:lpstr>
      <vt:lpstr>KOULUN HYVINVOINTITIIMI (HYTI)</vt:lpstr>
      <vt:lpstr>ALUEELLINEN HYVINVOINTITIIMI</vt:lpstr>
      <vt:lpstr>Oppilaskunnan hallitus </vt:lpstr>
      <vt:lpstr>Oppilaskunnan hallituksen suunnitelmia/ ideoita </vt:lpstr>
      <vt:lpstr>Vanhempainyhdistys</vt:lpstr>
      <vt:lpstr>Huoltajien osallisuus, vanhempainyhdistyksen toiminta  </vt:lpstr>
      <vt:lpstr>Oppilashuollon kokonaistarve ja käytettävissä olevat palvelut</vt:lpstr>
      <vt:lpstr>TERVEYDENHOITAJA kuparivuoren koulussa</vt:lpstr>
      <vt:lpstr>KURAATTORI kuparivuoreN KOULUSSA</vt:lpstr>
      <vt:lpstr>KOULUPSYKOLOGI kuparivuoren KOULUSSA</vt:lpstr>
      <vt:lpstr>Koulumme oppimisen tuen pedagogiset palvelut</vt:lpstr>
      <vt:lpstr>Perheohjaaja</vt:lpstr>
      <vt:lpstr>Tasa-arvo ja yhdenvertaisuus koululla</vt:lpstr>
      <vt:lpstr>NAANTALIN LASTEN JA NUORTEN HYVINVOINTISUUNNITELMAN JA Kouluterveyskyselyn pohjalta asetettavat tavoitteet</vt:lpstr>
      <vt:lpstr>PowerPoint Presentation</vt:lpstr>
      <vt:lpstr>SKY- sitouttava kouluyhteisötyö HYTI-tiimissä </vt:lpstr>
      <vt:lpstr>POISSAOLOJEN TILANNEKUVA hyti-tiimissä</vt:lpstr>
      <vt:lpstr>Varhainen tuki poissaoloihin</vt:lpstr>
      <vt:lpstr>PowerPoint Presentation</vt:lpstr>
      <vt:lpstr>Kasvatuskeskustelujen ja kurinpitomenettelyjen toteuttamisen seurantaa koskeva suunnitelma</vt:lpstr>
      <vt:lpstr>Muita esille nousseita asioita</vt:lpstr>
    </vt:vector>
  </TitlesOfParts>
  <Company>Naantalin kaupunki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VELKUAN KOULUN OPPILASHUOLTO</dc:title>
  <dc:creator>Soukka Päivi</dc:creator>
  <cp:lastModifiedBy>Syrjämäki Miia</cp:lastModifiedBy>
  <cp:revision>277</cp:revision>
  <cp:lastPrinted>2018-01-25T05:35:54Z</cp:lastPrinted>
  <dcterms:created xsi:type="dcterms:W3CDTF">2015-01-28T05:58:43Z</dcterms:created>
  <dcterms:modified xsi:type="dcterms:W3CDTF">2022-09-20T12:25:32Z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0x010100EC68D8673472C34A807B27AA5AEC7B19</vt:lpwstr>
  </property>
</Properties>
</file>