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antalin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3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3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3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14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16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59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18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68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3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6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52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63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69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3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9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7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1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5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9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8BA8-15DE-4B52-B906-C2EB48AC9ADC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4BD8-33AB-475E-A402-DC39AF9C61A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0" y="6210299"/>
            <a:ext cx="12201732" cy="647701"/>
            <a:chOff x="-9731" y="3105149"/>
            <a:chExt cx="12201732" cy="647701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73" b="46293"/>
            <a:stretch/>
          </p:blipFill>
          <p:spPr>
            <a:xfrm>
              <a:off x="-9731" y="3105149"/>
              <a:ext cx="12201732" cy="647701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 userDrawn="1"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384" y="3158314"/>
              <a:ext cx="1575436" cy="565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4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D539-1A74-4622-A15F-69848134180E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CAB2-34DB-4498-9827-680902E85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7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Kouluterveydenhuolto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Kouluterveydenhoitaja tavattavissa </a:t>
            </a:r>
            <a:r>
              <a:rPr lang="fi-FI" dirty="0" smtClean="0"/>
              <a:t>2-3 </a:t>
            </a:r>
            <a:r>
              <a:rPr lang="fi-FI" smtClean="0"/>
              <a:t>x viikossa</a:t>
            </a:r>
            <a:endParaRPr lang="fi-FI" dirty="0" smtClean="0"/>
          </a:p>
          <a:p>
            <a:r>
              <a:rPr lang="fi-FI" dirty="0" smtClean="0"/>
              <a:t>Terveydenhoitajan tarkastukset 2 </a:t>
            </a:r>
            <a:r>
              <a:rPr lang="fi-FI" dirty="0" err="1" smtClean="0"/>
              <a:t>lk</a:t>
            </a:r>
            <a:r>
              <a:rPr lang="fi-FI" dirty="0" smtClean="0"/>
              <a:t>, 3 </a:t>
            </a:r>
            <a:r>
              <a:rPr lang="fi-FI" dirty="0" err="1" smtClean="0"/>
              <a:t>lk</a:t>
            </a:r>
            <a:r>
              <a:rPr lang="fi-FI" dirty="0" smtClean="0"/>
              <a:t>, 4 </a:t>
            </a:r>
            <a:r>
              <a:rPr lang="fi-FI" dirty="0" err="1" smtClean="0"/>
              <a:t>lk</a:t>
            </a:r>
            <a:r>
              <a:rPr lang="fi-FI" dirty="0" smtClean="0"/>
              <a:t> ja 6 </a:t>
            </a:r>
            <a:r>
              <a:rPr lang="fi-FI" dirty="0" err="1" smtClean="0"/>
              <a:t>lk</a:t>
            </a:r>
            <a:endParaRPr lang="fi-FI" dirty="0" smtClean="0"/>
          </a:p>
          <a:p>
            <a:r>
              <a:rPr lang="fi-FI" dirty="0" smtClean="0"/>
              <a:t> Koululääkärin tarkastukset 1 </a:t>
            </a:r>
            <a:r>
              <a:rPr lang="fi-FI" dirty="0" err="1" smtClean="0"/>
              <a:t>lk</a:t>
            </a:r>
            <a:r>
              <a:rPr lang="fi-FI" dirty="0" smtClean="0"/>
              <a:t> ja 5 </a:t>
            </a:r>
            <a:r>
              <a:rPr lang="fi-FI" dirty="0" err="1" smtClean="0"/>
              <a:t>lk</a:t>
            </a:r>
            <a:endParaRPr lang="fi-FI" dirty="0"/>
          </a:p>
          <a:p>
            <a:r>
              <a:rPr lang="fi-FI" dirty="0" smtClean="0"/>
              <a:t>Rokotukset (influenssa, tyttöjen HPV, vesirokko ja tarvittaessa muut rokotukset) </a:t>
            </a:r>
          </a:p>
          <a:p>
            <a:r>
              <a:rPr lang="fi-FI" dirty="0" smtClean="0"/>
              <a:t>Koulupäivän aikana tapahtuneet tapaturmat ja sairastapaukset hoidetaan kouluterveydenhuollossa</a:t>
            </a:r>
          </a:p>
          <a:p>
            <a:r>
              <a:rPr lang="fi-FI" dirty="0" smtClean="0"/>
              <a:t>Ruoka-aineallergioista todistukset kouluterveydenhuollolle, koululääkärin allergiavastaanotto 3.6-6.6.2019.  Ajanvaraus Naantalin terveyskeskuksen ajanvarauksesta.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79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3561AF00-809B-4678-8AC6-FB31F38D9CEB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1DA9A8A1-0737-4C9F-BF46-6BB0003B8991}" vid="{06969193-ABF7-468C-954C-6862C68B6F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0544764616C7449B48BC6073011593B" ma:contentTypeVersion="0" ma:contentTypeDescription="Luo uusi asiakirja." ma:contentTypeScope="" ma:versionID="9ae3a5839627ece1e0f4406aa41f90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68498-BB5C-459E-8708-D0553B57546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31FE3F-255C-450F-B857-62902F04E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A57CD-0303-460A-BF2F-10E7B2ED6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graaf_turkoosi_121218</Template>
  <TotalTime>49</TotalTime>
  <Words>61</Words>
  <Application>Microsoft Office PowerPoint</Application>
  <PresentationFormat>Laajakuva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Mukautettu suunnittelumalli</vt:lpstr>
      <vt:lpstr>Kouluterveydenhuolto</vt:lpstr>
    </vt:vector>
  </TitlesOfParts>
  <Company>Naantalin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Salovaara Pirkko</dc:creator>
  <cp:lastModifiedBy>Nummela Riikka</cp:lastModifiedBy>
  <cp:revision>8</cp:revision>
  <dcterms:created xsi:type="dcterms:W3CDTF">2018-12-12T09:08:04Z</dcterms:created>
  <dcterms:modified xsi:type="dcterms:W3CDTF">2019-05-06T10:23:17Z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0x01010070544764616C7449B48BC6073011593B</vt:lpwstr>
  </property>
</Properties>
</file>