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6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63E84-AAFD-4999-8D74-8ACC7BF493B1}" v="11" dt="2025-11-05T13:10:42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to Lehtonen" userId="5be34fea-3866-4c22-bbbd-727eb7d28448" providerId="ADAL" clId="{A5B84B85-E23D-4AAC-A74A-CD3F9685A0FF}"/>
    <pc:docChg chg="custSel modSld">
      <pc:chgData name="Otto Lehtonen" userId="5be34fea-3866-4c22-bbbd-727eb7d28448" providerId="ADAL" clId="{A5B84B85-E23D-4AAC-A74A-CD3F9685A0FF}" dt="2025-11-05T13:11:12.336" v="140" actId="14100"/>
      <pc:docMkLst>
        <pc:docMk/>
      </pc:docMkLst>
      <pc:sldChg chg="addSp modSp mod">
        <pc:chgData name="Otto Lehtonen" userId="5be34fea-3866-4c22-bbbd-727eb7d28448" providerId="ADAL" clId="{A5B84B85-E23D-4AAC-A74A-CD3F9685A0FF}" dt="2025-10-23T12:47:57.248" v="7" actId="14100"/>
        <pc:sldMkLst>
          <pc:docMk/>
          <pc:sldMk cId="1799096354" sldId="256"/>
        </pc:sldMkLst>
        <pc:picChg chg="add mod">
          <ac:chgData name="Otto Lehtonen" userId="5be34fea-3866-4c22-bbbd-727eb7d28448" providerId="ADAL" clId="{A5B84B85-E23D-4AAC-A74A-CD3F9685A0FF}" dt="2025-10-23T12:47:57.248" v="7" actId="14100"/>
          <ac:picMkLst>
            <pc:docMk/>
            <pc:sldMk cId="1799096354" sldId="256"/>
            <ac:picMk id="4" creationId="{2CEC3367-0E31-A7A0-9B5D-9A6E75F99730}"/>
          </ac:picMkLst>
        </pc:picChg>
      </pc:sldChg>
      <pc:sldChg chg="addSp delSp modSp mod">
        <pc:chgData name="Otto Lehtonen" userId="5be34fea-3866-4c22-bbbd-727eb7d28448" providerId="ADAL" clId="{A5B84B85-E23D-4AAC-A74A-CD3F9685A0FF}" dt="2025-11-05T13:11:12.336" v="140" actId="14100"/>
        <pc:sldMkLst>
          <pc:docMk/>
          <pc:sldMk cId="1609345868" sldId="257"/>
        </pc:sldMkLst>
        <pc:spChg chg="add del mod">
          <ac:chgData name="Otto Lehtonen" userId="5be34fea-3866-4c22-bbbd-727eb7d28448" providerId="ADAL" clId="{A5B84B85-E23D-4AAC-A74A-CD3F9685A0FF}" dt="2025-11-05T13:10:42.033" v="129" actId="931"/>
          <ac:spMkLst>
            <pc:docMk/>
            <pc:sldMk cId="1609345868" sldId="257"/>
            <ac:spMk id="4" creationId="{D16A254E-B02B-604A-49D1-3F35D8D78431}"/>
          </ac:spMkLst>
        </pc:spChg>
        <pc:picChg chg="add mod">
          <ac:chgData name="Otto Lehtonen" userId="5be34fea-3866-4c22-bbbd-727eb7d28448" providerId="ADAL" clId="{A5B84B85-E23D-4AAC-A74A-CD3F9685A0FF}" dt="2025-11-05T13:11:12.336" v="140" actId="14100"/>
          <ac:picMkLst>
            <pc:docMk/>
            <pc:sldMk cId="1609345868" sldId="257"/>
            <ac:picMk id="6" creationId="{0E47BD0B-6838-4811-CF2C-085CD72774B0}"/>
          </ac:picMkLst>
        </pc:picChg>
        <pc:picChg chg="add del mod">
          <ac:chgData name="Otto Lehtonen" userId="5be34fea-3866-4c22-bbbd-727eb7d28448" providerId="ADAL" clId="{A5B84B85-E23D-4AAC-A74A-CD3F9685A0FF}" dt="2025-11-05T13:10:36.031" v="128" actId="478"/>
          <ac:picMkLst>
            <pc:docMk/>
            <pc:sldMk cId="1609345868" sldId="257"/>
            <ac:picMk id="7" creationId="{858FE353-ED2D-EC92-B73E-86B8414540DF}"/>
          </ac:picMkLst>
        </pc:picChg>
      </pc:sldChg>
      <pc:sldChg chg="addSp delSp modSp mod">
        <pc:chgData name="Otto Lehtonen" userId="5be34fea-3866-4c22-bbbd-727eb7d28448" providerId="ADAL" clId="{A5B84B85-E23D-4AAC-A74A-CD3F9685A0FF}" dt="2025-11-05T13:10:12.910" v="127" actId="14100"/>
        <pc:sldMkLst>
          <pc:docMk/>
          <pc:sldMk cId="1010382436" sldId="258"/>
        </pc:sldMkLst>
        <pc:spChg chg="add del mod">
          <ac:chgData name="Otto Lehtonen" userId="5be34fea-3866-4c22-bbbd-727eb7d28448" providerId="ADAL" clId="{A5B84B85-E23D-4AAC-A74A-CD3F9685A0FF}" dt="2025-11-05T13:08:48.394" v="115" actId="931"/>
          <ac:spMkLst>
            <pc:docMk/>
            <pc:sldMk cId="1010382436" sldId="258"/>
            <ac:spMk id="4" creationId="{51E3E0FE-973F-89C4-B23F-FF0510C9578A}"/>
          </ac:spMkLst>
        </pc:spChg>
        <pc:picChg chg="add mod">
          <ac:chgData name="Otto Lehtonen" userId="5be34fea-3866-4c22-bbbd-727eb7d28448" providerId="ADAL" clId="{A5B84B85-E23D-4AAC-A74A-CD3F9685A0FF}" dt="2025-11-05T13:10:12.910" v="127" actId="14100"/>
          <ac:picMkLst>
            <pc:docMk/>
            <pc:sldMk cId="1010382436" sldId="258"/>
            <ac:picMk id="6" creationId="{BCCBB562-D989-B869-DA41-C6D6D5769208}"/>
          </ac:picMkLst>
        </pc:picChg>
        <pc:picChg chg="add del mod">
          <ac:chgData name="Otto Lehtonen" userId="5be34fea-3866-4c22-bbbd-727eb7d28448" providerId="ADAL" clId="{A5B84B85-E23D-4AAC-A74A-CD3F9685A0FF}" dt="2025-11-05T13:08:29.525" v="114" actId="478"/>
          <ac:picMkLst>
            <pc:docMk/>
            <pc:sldMk cId="1010382436" sldId="258"/>
            <ac:picMk id="7" creationId="{35641C65-184C-D521-993C-FFB137EABC89}"/>
          </ac:picMkLst>
        </pc:picChg>
      </pc:sldChg>
      <pc:sldChg chg="addSp delSp modSp mod">
        <pc:chgData name="Otto Lehtonen" userId="5be34fea-3866-4c22-bbbd-727eb7d28448" providerId="ADAL" clId="{A5B84B85-E23D-4AAC-A74A-CD3F9685A0FF}" dt="2025-10-23T14:36:57.797" v="44" actId="14100"/>
        <pc:sldMkLst>
          <pc:docMk/>
          <pc:sldMk cId="2095971913" sldId="259"/>
        </pc:sldMkLst>
        <pc:picChg chg="add mod">
          <ac:chgData name="Otto Lehtonen" userId="5be34fea-3866-4c22-bbbd-727eb7d28448" providerId="ADAL" clId="{A5B84B85-E23D-4AAC-A74A-CD3F9685A0FF}" dt="2025-10-23T14:36:57.797" v="44" actId="14100"/>
          <ac:picMkLst>
            <pc:docMk/>
            <pc:sldMk cId="2095971913" sldId="259"/>
            <ac:picMk id="7" creationId="{2E9F553C-1B6D-2CDF-9501-1BBCB9096B73}"/>
          </ac:picMkLst>
        </pc:picChg>
      </pc:sldChg>
      <pc:sldChg chg="addSp delSp modSp mod">
        <pc:chgData name="Otto Lehtonen" userId="5be34fea-3866-4c22-bbbd-727eb7d28448" providerId="ADAL" clId="{A5B84B85-E23D-4AAC-A74A-CD3F9685A0FF}" dt="2025-10-23T14:38:01.490" v="60" actId="14100"/>
        <pc:sldMkLst>
          <pc:docMk/>
          <pc:sldMk cId="1251517195" sldId="260"/>
        </pc:sldMkLst>
        <pc:picChg chg="add mod">
          <ac:chgData name="Otto Lehtonen" userId="5be34fea-3866-4c22-bbbd-727eb7d28448" providerId="ADAL" clId="{A5B84B85-E23D-4AAC-A74A-CD3F9685A0FF}" dt="2025-10-23T14:38:01.490" v="60" actId="14100"/>
          <ac:picMkLst>
            <pc:docMk/>
            <pc:sldMk cId="1251517195" sldId="260"/>
            <ac:picMk id="7" creationId="{AD021BD8-8396-49E1-ED14-6D3C45D94129}"/>
          </ac:picMkLst>
        </pc:picChg>
      </pc:sldChg>
      <pc:sldChg chg="addSp delSp modSp mod">
        <pc:chgData name="Otto Lehtonen" userId="5be34fea-3866-4c22-bbbd-727eb7d28448" providerId="ADAL" clId="{A5B84B85-E23D-4AAC-A74A-CD3F9685A0FF}" dt="2025-10-23T14:39:01.203" v="75" actId="14100"/>
        <pc:sldMkLst>
          <pc:docMk/>
          <pc:sldMk cId="3210534191" sldId="261"/>
        </pc:sldMkLst>
        <pc:picChg chg="add mod">
          <ac:chgData name="Otto Lehtonen" userId="5be34fea-3866-4c22-bbbd-727eb7d28448" providerId="ADAL" clId="{A5B84B85-E23D-4AAC-A74A-CD3F9685A0FF}" dt="2025-10-23T14:39:01.203" v="75" actId="14100"/>
          <ac:picMkLst>
            <pc:docMk/>
            <pc:sldMk cId="3210534191" sldId="261"/>
            <ac:picMk id="7" creationId="{A324325A-77BA-B465-E619-9FF9951A1278}"/>
          </ac:picMkLst>
        </pc:picChg>
      </pc:sldChg>
      <pc:sldChg chg="addSp delSp modSp mod">
        <pc:chgData name="Otto Lehtonen" userId="5be34fea-3866-4c22-bbbd-727eb7d28448" providerId="ADAL" clId="{A5B84B85-E23D-4AAC-A74A-CD3F9685A0FF}" dt="2025-10-23T14:39:47.230" v="88" actId="14100"/>
        <pc:sldMkLst>
          <pc:docMk/>
          <pc:sldMk cId="2260290420" sldId="262"/>
        </pc:sldMkLst>
        <pc:picChg chg="add mod">
          <ac:chgData name="Otto Lehtonen" userId="5be34fea-3866-4c22-bbbd-727eb7d28448" providerId="ADAL" clId="{A5B84B85-E23D-4AAC-A74A-CD3F9685A0FF}" dt="2025-10-23T14:39:47.230" v="88" actId="14100"/>
          <ac:picMkLst>
            <pc:docMk/>
            <pc:sldMk cId="2260290420" sldId="262"/>
            <ac:picMk id="7" creationId="{916F232B-D075-C7AD-2847-CB14DEEF16AD}"/>
          </ac:picMkLst>
        </pc:picChg>
      </pc:sldChg>
      <pc:sldChg chg="addSp delSp modSp mod">
        <pc:chgData name="Otto Lehtonen" userId="5be34fea-3866-4c22-bbbd-727eb7d28448" providerId="ADAL" clId="{A5B84B85-E23D-4AAC-A74A-CD3F9685A0FF}" dt="2025-10-23T14:40:34.343" v="101" actId="14100"/>
        <pc:sldMkLst>
          <pc:docMk/>
          <pc:sldMk cId="1496042090" sldId="263"/>
        </pc:sldMkLst>
        <pc:picChg chg="add mod">
          <ac:chgData name="Otto Lehtonen" userId="5be34fea-3866-4c22-bbbd-727eb7d28448" providerId="ADAL" clId="{A5B84B85-E23D-4AAC-A74A-CD3F9685A0FF}" dt="2025-10-23T14:40:34.343" v="101" actId="14100"/>
          <ac:picMkLst>
            <pc:docMk/>
            <pc:sldMk cId="1496042090" sldId="263"/>
            <ac:picMk id="7" creationId="{245C8F9D-77E8-1C49-7121-282252FACCD1}"/>
          </ac:picMkLst>
        </pc:picChg>
      </pc:sldChg>
      <pc:sldChg chg="addSp delSp modSp mod">
        <pc:chgData name="Otto Lehtonen" userId="5be34fea-3866-4c22-bbbd-727eb7d28448" providerId="ADAL" clId="{A5B84B85-E23D-4AAC-A74A-CD3F9685A0FF}" dt="2025-10-23T14:41:11.267" v="113" actId="14100"/>
        <pc:sldMkLst>
          <pc:docMk/>
          <pc:sldMk cId="1078115336" sldId="264"/>
        </pc:sldMkLst>
        <pc:picChg chg="add mod">
          <ac:chgData name="Otto Lehtonen" userId="5be34fea-3866-4c22-bbbd-727eb7d28448" providerId="ADAL" clId="{A5B84B85-E23D-4AAC-A74A-CD3F9685A0FF}" dt="2025-10-23T14:41:11.267" v="113" actId="14100"/>
          <ac:picMkLst>
            <pc:docMk/>
            <pc:sldMk cId="1078115336" sldId="264"/>
            <ac:picMk id="7" creationId="{02BB5990-C7A0-F881-2A7C-DD57F312FF0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25503-B9C5-4356-BD04-F71C301658DA}" type="datetimeFigureOut">
              <a:rPr lang="fi-FI" smtClean="0"/>
              <a:t>5.11.2025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33B87-12D2-4DC9-8C9F-D38DB68348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448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B8011-27EF-AEDB-4139-98C21A4C2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C8C1BB2-E732-1118-09F2-5D133E07E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C25941-86F0-3863-5F28-EDF2EE27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77B6-7CEB-4458-9406-37D0D579F909}" type="datetimeFigureOut">
              <a:rPr lang="fi-FI" smtClean="0"/>
              <a:t>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4C5DDE-DCD1-B157-8831-B0113D09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6BB6CE-78C7-0BBC-EE76-7826212E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037E-DAE7-4A6A-9211-65BE3E8AF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649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7ACC64-D4B9-66B7-B7F6-1AAA0185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C116497-7C9D-0901-0CEF-248165430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E6E78D-0F6C-432E-B20D-2AE4568A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77B6-7CEB-4458-9406-37D0D579F909}" type="datetimeFigureOut">
              <a:rPr lang="fi-FI" smtClean="0"/>
              <a:t>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BC2ACA-C39E-08F1-D528-35DB8F86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DF2BF0-3A94-1F13-61EF-9A5857DA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037E-DAE7-4A6A-9211-65BE3E8AF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76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E2B7BCE-EF18-5AA5-CEED-DA298F0CB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CDA5BA3-5784-AE95-CD09-C531D6D77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CE6547-53A8-4264-5865-C2468766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77B6-7CEB-4458-9406-37D0D579F909}" type="datetimeFigureOut">
              <a:rPr lang="fi-FI" smtClean="0"/>
              <a:t>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0A2EE7-784A-B61D-A025-78DEBF31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1A4191-2960-8A3F-86E6-0050533D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037E-DAE7-4A6A-9211-65BE3E8AF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89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9F485-3850-23B0-AB39-49D26AA9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3BCC3D-29E4-BB89-4B71-3837AD4C1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36B3C2-C058-8609-2590-23685D6D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77B6-7CEB-4458-9406-37D0D579F909}" type="datetimeFigureOut">
              <a:rPr lang="fi-FI" smtClean="0"/>
              <a:t>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EEB808-E33A-07DA-6A81-4142CD4C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6B1A21-6723-26F0-48C0-DC7FBD28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037E-DAE7-4A6A-9211-65BE3E8AF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840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755617-362F-2BC0-56D8-859E49A11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D10D99-703B-BA2B-6DC9-6BCD10C69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49645D-8181-A680-CA03-78F35203F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77B6-7CEB-4458-9406-37D0D579F909}" type="datetimeFigureOut">
              <a:rPr lang="fi-FI" smtClean="0"/>
              <a:t>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D54C0E-EDB8-EF46-3716-66173DB9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4AD0BE-08C5-C549-21CC-0E09A6CA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037E-DAE7-4A6A-9211-65BE3E8AF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46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8F6DA5-BF88-45F0-B632-D5B831AF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EEFB71-A405-7B78-E218-0DB52C62A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8F212E-305F-8D85-A268-E413C49A3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774AC6A-EC63-7095-B9A0-FB6111B7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77B6-7CEB-4458-9406-37D0D579F909}" type="datetimeFigureOut">
              <a:rPr lang="fi-FI" smtClean="0"/>
              <a:t>5.11.2025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062709-EC16-00BF-F619-0D42DB29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212FC85-7C4F-2ED2-65E8-4FCF455E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037E-DAE7-4A6A-9211-65BE3E8AF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16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1EEC1A-B69F-CA08-FE94-34C81D5C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571244C-BE89-65BF-BB29-19BC67214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A750AA-FE32-4986-6872-401ED4ECD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C42D4FB-2D08-1B46-03AA-C625DF5FD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534BAD0-D5CF-B555-DF1C-ED65F4144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B294247-305B-7958-8891-A9D816F0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77B6-7CEB-4458-9406-37D0D579F909}" type="datetimeFigureOut">
              <a:rPr lang="fi-FI" smtClean="0"/>
              <a:t>5.11.2025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C37B857-D2D0-1DC7-0E3A-92176732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CA6DAC-4420-DDD8-36C2-2F4DFBAC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037E-DAE7-4A6A-9211-65BE3E8AF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238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9B7ED4-FBEC-566E-EB5C-2F5807EF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3141DD1-8633-046F-86C5-4D85D6F82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77B6-7CEB-4458-9406-37D0D579F909}" type="datetimeFigureOut">
              <a:rPr lang="fi-FI" smtClean="0"/>
              <a:t>5.11.2025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88588D5-E2C8-CDAF-59A5-E60FC595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7D66A00-156C-C171-304B-D937443B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037E-DAE7-4A6A-9211-65BE3E8AF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30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F82843A-04FA-4129-15BB-DF7C12BD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77B6-7CEB-4458-9406-37D0D579F909}" type="datetimeFigureOut">
              <a:rPr lang="fi-FI" smtClean="0"/>
              <a:t>5.11.2025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5E58DB0-02CD-F3B6-F6FB-AC1D4EBD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4999FFA-4C93-9370-3B60-9DA3DCDD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037E-DAE7-4A6A-9211-65BE3E8AF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87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5B63C-1729-886F-0631-B7FF30187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ABAC0E-4B2E-FD74-E460-D11D4DDA5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928D4E-0BB7-B833-BD90-6560AB491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2E2E6D-429A-0430-E5E5-6734DD61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77B6-7CEB-4458-9406-37D0D579F909}" type="datetimeFigureOut">
              <a:rPr lang="fi-FI" smtClean="0"/>
              <a:t>5.11.2025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B0853D-2D45-CA1C-6E81-520E4FC34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634750-1621-2280-55AB-156ADA47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037E-DAE7-4A6A-9211-65BE3E8AF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05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0E1706-FF94-E8F9-26CE-33DCD058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C8FBF36-3292-CF78-9ABB-EC9F0AFAD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FFAD3EA-8A48-8F9D-1663-3B5B34CA9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08B6A90-C6A6-DD4C-EA95-5B70E42B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77B6-7CEB-4458-9406-37D0D579F909}" type="datetimeFigureOut">
              <a:rPr lang="fi-FI" smtClean="0"/>
              <a:t>5.11.2025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C21A32-C520-5946-4248-D8601325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B7A22B2-3149-6F8A-E085-0EABFDA0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037E-DAE7-4A6A-9211-65BE3E8AF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768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EA98A7E-F846-1825-3D21-4CCD8E09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79D45F-D760-FAC4-0059-F55EAB849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564440-7EB9-8493-DC8D-898B5B9E7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0B77B6-7CEB-4458-9406-37D0D579F909}" type="datetimeFigureOut">
              <a:rPr lang="fi-FI" smtClean="0"/>
              <a:t>5.11.2025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580D05-F48F-605B-5C4B-7CF52F373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4CF8A6-0981-2471-25BB-D92D0A2B6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8037E-DAE7-4A6A-9211-65BE3E8AF7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90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8D7A9C-A3CD-18E3-DCA1-B285D5783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4927"/>
          </a:xfrm>
        </p:spPr>
        <p:txBody>
          <a:bodyPr>
            <a:normAutofit fontScale="90000"/>
          </a:bodyPr>
          <a:lstStyle/>
          <a:p>
            <a:r>
              <a:rPr lang="fi-FI" dirty="0"/>
              <a:t>Naantalin mikroliikenneluvan lupaehtojen kartat ja selitteet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835926A9-6A92-E607-8344-C61FF3A8A36D}"/>
              </a:ext>
            </a:extLst>
          </p:cNvPr>
          <p:cNvSpPr/>
          <p:nvPr/>
        </p:nvSpPr>
        <p:spPr>
          <a:xfrm>
            <a:off x="7777316" y="2261419"/>
            <a:ext cx="1651820" cy="668594"/>
          </a:xfrm>
          <a:prstGeom prst="roundRect">
            <a:avLst/>
          </a:prstGeom>
          <a:solidFill>
            <a:srgbClr val="D64D36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F5816CBA-135C-6DEC-A32D-5883AEE61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039" y="2299519"/>
            <a:ext cx="2418735" cy="668593"/>
          </a:xfrm>
        </p:spPr>
        <p:txBody>
          <a:bodyPr/>
          <a:lstStyle/>
          <a:p>
            <a:pPr algn="l"/>
            <a:r>
              <a:rPr lang="fi-FI" dirty="0"/>
              <a:t>Ajokieltoalue</a:t>
            </a:r>
          </a:p>
          <a:p>
            <a:pPr algn="l"/>
            <a:endParaRPr lang="fi-FI" dirty="0"/>
          </a:p>
          <a:p>
            <a:pPr algn="l"/>
            <a:endParaRPr lang="fi-FI" dirty="0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8E55BB4D-7516-613D-A912-AE4FDC7853C1}"/>
              </a:ext>
            </a:extLst>
          </p:cNvPr>
          <p:cNvSpPr/>
          <p:nvPr/>
        </p:nvSpPr>
        <p:spPr>
          <a:xfrm>
            <a:off x="7777316" y="3429000"/>
            <a:ext cx="1651820" cy="66859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3175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6B804D3F-56BE-CCEC-D0B7-ABBDD2DEDB70}"/>
              </a:ext>
            </a:extLst>
          </p:cNvPr>
          <p:cNvSpPr/>
          <p:nvPr/>
        </p:nvSpPr>
        <p:spPr>
          <a:xfrm>
            <a:off x="7777316" y="4589206"/>
            <a:ext cx="1651820" cy="66859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DD4E40A-221F-DDED-E0C5-5CA2616A0EA9}"/>
              </a:ext>
            </a:extLst>
          </p:cNvPr>
          <p:cNvSpPr txBox="1"/>
          <p:nvPr/>
        </p:nvSpPr>
        <p:spPr>
          <a:xfrm>
            <a:off x="1091381" y="3429000"/>
            <a:ext cx="3940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Nopeusrajoitusalue 20 km/h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947E50C-186D-F5CB-869E-65AAABB67868}"/>
              </a:ext>
            </a:extLst>
          </p:cNvPr>
          <p:cNvSpPr txBox="1"/>
          <p:nvPr/>
        </p:nvSpPr>
        <p:spPr>
          <a:xfrm>
            <a:off x="1170039" y="4589206"/>
            <a:ext cx="328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Pysäköintikieltoalue</a:t>
            </a:r>
          </a:p>
        </p:txBody>
      </p:sp>
      <p:pic>
        <p:nvPicPr>
          <p:cNvPr id="4" name="Kuva 3" descr="Kuva, joka sisältää kohteen Fontti, Grafiikka, graafinen suunnittelu, logo">
            <a:extLst>
              <a:ext uri="{FF2B5EF4-FFF2-40B4-BE49-F238E27FC236}">
                <a16:creationId xmlns:a16="http://schemas.microsoft.com/office/drawing/2014/main" id="{2CEC3367-0E31-A7A0-9B5D-9A6E75F99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22"/>
            <a:ext cx="2089262" cy="8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9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61A186-14AC-D72A-E560-7E74B91C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989"/>
            <a:ext cx="10515600" cy="1325563"/>
          </a:xfrm>
        </p:spPr>
        <p:txBody>
          <a:bodyPr/>
          <a:lstStyle/>
          <a:p>
            <a:r>
              <a:rPr lang="fi-FI" dirty="0"/>
              <a:t>Keskusta, Kultaranta, Maijamäki</a:t>
            </a:r>
          </a:p>
        </p:txBody>
      </p:sp>
      <p:pic>
        <p:nvPicPr>
          <p:cNvPr id="6" name="Sisällön paikkamerkki 5" descr="Kuva, joka sisältää kohteen kartta, atlas, teksti">
            <a:extLst>
              <a:ext uri="{FF2B5EF4-FFF2-40B4-BE49-F238E27FC236}">
                <a16:creationId xmlns:a16="http://schemas.microsoft.com/office/drawing/2014/main" id="{0E47BD0B-6838-4811-CF2C-085CD7277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76553"/>
            <a:ext cx="7951840" cy="4570266"/>
          </a:xfrm>
        </p:spPr>
      </p:pic>
    </p:spTree>
    <p:extLst>
      <p:ext uri="{BB962C8B-B14F-4D97-AF65-F5344CB8AC3E}">
        <p14:creationId xmlns:p14="http://schemas.microsoft.com/office/powerpoint/2010/main" val="160934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83CBB3-6337-9DF9-2F10-83937258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Taimo</a:t>
            </a:r>
            <a:r>
              <a:rPr lang="fi-FI" dirty="0"/>
              <a:t>, Karvetti, </a:t>
            </a:r>
            <a:r>
              <a:rPr lang="fi-FI" dirty="0" err="1"/>
              <a:t>Lietsala</a:t>
            </a:r>
            <a:r>
              <a:rPr lang="fi-FI" dirty="0"/>
              <a:t>, Nuhjala</a:t>
            </a:r>
          </a:p>
        </p:txBody>
      </p:sp>
      <p:pic>
        <p:nvPicPr>
          <p:cNvPr id="6" name="Sisällön paikkamerkki 5" descr="Kuva, joka sisältää kohteen kartta, teksti, atlas, Suunnitelma&#10;&#10;Tekoälyllä luotu sisältö voi olla virheellistä.">
            <a:extLst>
              <a:ext uri="{FF2B5EF4-FFF2-40B4-BE49-F238E27FC236}">
                <a16:creationId xmlns:a16="http://schemas.microsoft.com/office/drawing/2014/main" id="{BCCBB562-D989-B869-DA41-C6D6D5769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96128"/>
            <a:ext cx="7984254" cy="4597200"/>
          </a:xfrm>
        </p:spPr>
      </p:pic>
    </p:spTree>
    <p:extLst>
      <p:ext uri="{BB962C8B-B14F-4D97-AF65-F5344CB8AC3E}">
        <p14:creationId xmlns:p14="http://schemas.microsoft.com/office/powerpoint/2010/main" val="101038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CE01BC-809A-1A87-993C-0E80A075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Immanen</a:t>
            </a:r>
            <a:r>
              <a:rPr lang="fi-FI" dirty="0"/>
              <a:t>, Soininen</a:t>
            </a:r>
          </a:p>
        </p:txBody>
      </p:sp>
      <p:pic>
        <p:nvPicPr>
          <p:cNvPr id="7" name="Sisällön paikkamerkki 6" descr="Kuva, joka sisältää kohteen kartta, teksti, atlas">
            <a:extLst>
              <a:ext uri="{FF2B5EF4-FFF2-40B4-BE49-F238E27FC236}">
                <a16:creationId xmlns:a16="http://schemas.microsoft.com/office/drawing/2014/main" id="{2E9F553C-1B6D-2CDF-9501-1BBCB9096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1690687"/>
            <a:ext cx="7961673" cy="4592125"/>
          </a:xfrm>
        </p:spPr>
      </p:pic>
    </p:spTree>
    <p:extLst>
      <p:ext uri="{BB962C8B-B14F-4D97-AF65-F5344CB8AC3E}">
        <p14:creationId xmlns:p14="http://schemas.microsoft.com/office/powerpoint/2010/main" val="209597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1D4652-5B30-E1CE-15A5-2CF8B8B5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Luonnonmaa, Rymättyläntie</a:t>
            </a:r>
          </a:p>
        </p:txBody>
      </p:sp>
      <p:pic>
        <p:nvPicPr>
          <p:cNvPr id="7" name="Sisällön paikkamerkki 6" descr="Kuva, joka sisältää kohteen kartta, teksti">
            <a:extLst>
              <a:ext uri="{FF2B5EF4-FFF2-40B4-BE49-F238E27FC236}">
                <a16:creationId xmlns:a16="http://schemas.microsoft.com/office/drawing/2014/main" id="{AD021BD8-8396-49E1-ED14-6D3C45D94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766630"/>
            <a:ext cx="7981337" cy="4594841"/>
          </a:xfrm>
        </p:spPr>
      </p:pic>
    </p:spTree>
    <p:extLst>
      <p:ext uri="{BB962C8B-B14F-4D97-AF65-F5344CB8AC3E}">
        <p14:creationId xmlns:p14="http://schemas.microsoft.com/office/powerpoint/2010/main" val="125151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5DCAC0-A609-C56B-0539-3E62B191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Virpi, Porhonkallio</a:t>
            </a:r>
          </a:p>
        </p:txBody>
      </p:sp>
      <p:pic>
        <p:nvPicPr>
          <p:cNvPr id="7" name="Sisällön paikkamerkki 6" descr="Kuva, joka sisältää kohteen kartta, teksti, atlas, diagrammi">
            <a:extLst>
              <a:ext uri="{FF2B5EF4-FFF2-40B4-BE49-F238E27FC236}">
                <a16:creationId xmlns:a16="http://schemas.microsoft.com/office/drawing/2014/main" id="{A324325A-77BA-B465-E619-9FF9951A1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5793"/>
            <a:ext cx="8010832" cy="4575175"/>
          </a:xfrm>
        </p:spPr>
      </p:pic>
    </p:spTree>
    <p:extLst>
      <p:ext uri="{BB962C8B-B14F-4D97-AF65-F5344CB8AC3E}">
        <p14:creationId xmlns:p14="http://schemas.microsoft.com/office/powerpoint/2010/main" val="321053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EEDE52-4119-FF57-11B6-6F233D8A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Merimasku</a:t>
            </a:r>
          </a:p>
        </p:txBody>
      </p:sp>
      <p:pic>
        <p:nvPicPr>
          <p:cNvPr id="7" name="Sisällön paikkamerkki 6" descr="Kuva, joka sisältää kohteen teksti, kartta, atlas">
            <a:extLst>
              <a:ext uri="{FF2B5EF4-FFF2-40B4-BE49-F238E27FC236}">
                <a16:creationId xmlns:a16="http://schemas.microsoft.com/office/drawing/2014/main" id="{916F232B-D075-C7AD-2847-CB14DEEF1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7"/>
            <a:ext cx="7991169" cy="4533131"/>
          </a:xfrm>
        </p:spPr>
      </p:pic>
    </p:spTree>
    <p:extLst>
      <p:ext uri="{BB962C8B-B14F-4D97-AF65-F5344CB8AC3E}">
        <p14:creationId xmlns:p14="http://schemas.microsoft.com/office/powerpoint/2010/main" val="226029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E73EF1-85C6-CE1D-59E0-0DB19F26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Velkua, Palva</a:t>
            </a:r>
          </a:p>
        </p:txBody>
      </p:sp>
      <p:pic>
        <p:nvPicPr>
          <p:cNvPr id="7" name="Sisällön paikkamerkki 6" descr="Kuva, joka sisältää kohteen kartta, teksti, atlas, diagrammi">
            <a:extLst>
              <a:ext uri="{FF2B5EF4-FFF2-40B4-BE49-F238E27FC236}">
                <a16:creationId xmlns:a16="http://schemas.microsoft.com/office/drawing/2014/main" id="{245C8F9D-77E8-1C49-7121-282252FAC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5"/>
            <a:ext cx="7971502" cy="4555510"/>
          </a:xfrm>
        </p:spPr>
      </p:pic>
    </p:spTree>
    <p:extLst>
      <p:ext uri="{BB962C8B-B14F-4D97-AF65-F5344CB8AC3E}">
        <p14:creationId xmlns:p14="http://schemas.microsoft.com/office/powerpoint/2010/main" val="149604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FC0057-EAF2-4038-B49D-D6EEECD4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Rymättylä</a:t>
            </a:r>
          </a:p>
        </p:txBody>
      </p:sp>
      <p:pic>
        <p:nvPicPr>
          <p:cNvPr id="7" name="Sisällön paikkamerkki 6" descr="Kuva, joka sisältää kohteen kartta, teksti, atlas, diagrammi">
            <a:extLst>
              <a:ext uri="{FF2B5EF4-FFF2-40B4-BE49-F238E27FC236}">
                <a16:creationId xmlns:a16="http://schemas.microsoft.com/office/drawing/2014/main" id="{02BB5990-C7A0-F881-2A7C-DD57F312F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7"/>
            <a:ext cx="7971504" cy="4582294"/>
          </a:xfrm>
        </p:spPr>
      </p:pic>
    </p:spTree>
    <p:extLst>
      <p:ext uri="{BB962C8B-B14F-4D97-AF65-F5344CB8AC3E}">
        <p14:creationId xmlns:p14="http://schemas.microsoft.com/office/powerpoint/2010/main" val="1078115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39</Words>
  <Application>Microsoft Office PowerPoint</Application>
  <PresentationFormat>Laajakuva</PresentationFormat>
  <Paragraphs>12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Office-teema</vt:lpstr>
      <vt:lpstr>Naantalin mikroliikenneluvan lupaehtojen kartat ja selitteet</vt:lpstr>
      <vt:lpstr>Keskusta, Kultaranta, Maijamäki</vt:lpstr>
      <vt:lpstr>Taimo, Karvetti, Lietsala, Nuhjala</vt:lpstr>
      <vt:lpstr>Immanen, Soininen</vt:lpstr>
      <vt:lpstr>Luonnonmaa, Rymättyläntie</vt:lpstr>
      <vt:lpstr>Virpi, Porhonkallio</vt:lpstr>
      <vt:lpstr>Merimasku</vt:lpstr>
      <vt:lpstr>Velkua, Palva</vt:lpstr>
      <vt:lpstr>Rymättylä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Otto Lehtonen</dc:creator>
  <cp:lastModifiedBy>Otto Lehtonen</cp:lastModifiedBy>
  <cp:revision>1</cp:revision>
  <dcterms:created xsi:type="dcterms:W3CDTF">2025-10-19T08:06:37Z</dcterms:created>
  <dcterms:modified xsi:type="dcterms:W3CDTF">2025-11-05T13:11:21Z</dcterms:modified>
</cp:coreProperties>
</file>