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3" r:id="rId6"/>
    <p:sldId id="262" r:id="rId7"/>
    <p:sldId id="265" r:id="rId8"/>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0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EC6DB3-1D38-4A9E-A4CC-905C0215E860}" v="39" dt="2024-11-27T11:08:16.8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rtelainen Annamari" userId="a0a2812e-a81e-491b-802a-a30387156255" providerId="ADAL" clId="{C1BABD43-9675-40D4-8123-C049E3132417}"/>
    <pc:docChg chg="modSld">
      <pc:chgData name="Kortelainen Annamari" userId="a0a2812e-a81e-491b-802a-a30387156255" providerId="ADAL" clId="{C1BABD43-9675-40D4-8123-C049E3132417}" dt="2024-10-10T10:48:30.662" v="43" actId="6549"/>
      <pc:docMkLst>
        <pc:docMk/>
      </pc:docMkLst>
      <pc:sldChg chg="modSp mod">
        <pc:chgData name="Kortelainen Annamari" userId="a0a2812e-a81e-491b-802a-a30387156255" providerId="ADAL" clId="{C1BABD43-9675-40D4-8123-C049E3132417}" dt="2024-10-10T10:48:30.662" v="43" actId="6549"/>
        <pc:sldMkLst>
          <pc:docMk/>
          <pc:sldMk cId="1863375064" sldId="256"/>
        </pc:sldMkLst>
        <pc:spChg chg="mod">
          <ac:chgData name="Kortelainen Annamari" userId="a0a2812e-a81e-491b-802a-a30387156255" providerId="ADAL" clId="{C1BABD43-9675-40D4-8123-C049E3132417}" dt="2024-09-24T09:38:43.144" v="9" actId="14100"/>
          <ac:spMkLst>
            <pc:docMk/>
            <pc:sldMk cId="1863375064" sldId="256"/>
            <ac:spMk id="2" creationId="{EFEF9132-C0A5-4A8A-9DB0-7BDD08A606E5}"/>
          </ac:spMkLst>
        </pc:spChg>
        <pc:spChg chg="mod">
          <ac:chgData name="Kortelainen Annamari" userId="a0a2812e-a81e-491b-802a-a30387156255" providerId="ADAL" clId="{C1BABD43-9675-40D4-8123-C049E3132417}" dt="2024-10-10T10:48:30.662" v="43" actId="6549"/>
          <ac:spMkLst>
            <pc:docMk/>
            <pc:sldMk cId="1863375064" sldId="256"/>
            <ac:spMk id="3" creationId="{EFFE74C1-4124-427D-B059-4983BD137EAA}"/>
          </ac:spMkLst>
        </pc:spChg>
      </pc:sldChg>
      <pc:sldChg chg="modSp mod">
        <pc:chgData name="Kortelainen Annamari" userId="a0a2812e-a81e-491b-802a-a30387156255" providerId="ADAL" clId="{C1BABD43-9675-40D4-8123-C049E3132417}" dt="2024-09-24T09:40:18.944" v="41" actId="20577"/>
        <pc:sldMkLst>
          <pc:docMk/>
          <pc:sldMk cId="3468340890" sldId="263"/>
        </pc:sldMkLst>
        <pc:spChg chg="mod">
          <ac:chgData name="Kortelainen Annamari" userId="a0a2812e-a81e-491b-802a-a30387156255" providerId="ADAL" clId="{C1BABD43-9675-40D4-8123-C049E3132417}" dt="2024-09-24T09:39:02.312" v="18" actId="20577"/>
          <ac:spMkLst>
            <pc:docMk/>
            <pc:sldMk cId="3468340890" sldId="263"/>
            <ac:spMk id="5" creationId="{CFA5BEBC-962B-E887-E314-7A80F2C914AE}"/>
          </ac:spMkLst>
        </pc:spChg>
        <pc:spChg chg="mod">
          <ac:chgData name="Kortelainen Annamari" userId="a0a2812e-a81e-491b-802a-a30387156255" providerId="ADAL" clId="{C1BABD43-9675-40D4-8123-C049E3132417}" dt="2024-09-24T09:40:18.944" v="41" actId="20577"/>
          <ac:spMkLst>
            <pc:docMk/>
            <pc:sldMk cId="3468340890" sldId="263"/>
            <ac:spMk id="11" creationId="{B758E060-121A-E442-F73B-EF3CD5D73662}"/>
          </ac:spMkLst>
        </pc:spChg>
      </pc:sldChg>
    </pc:docChg>
  </pc:docChgLst>
  <pc:docChgLst>
    <pc:chgData name="Kortelainen Annamari" userId="a0a2812e-a81e-491b-802a-a30387156255" providerId="ADAL" clId="{ABEC6DB3-1D38-4A9E-A4CC-905C0215E860}"/>
    <pc:docChg chg="undo custSel delSld modSld modMainMaster">
      <pc:chgData name="Kortelainen Annamari" userId="a0a2812e-a81e-491b-802a-a30387156255" providerId="ADAL" clId="{ABEC6DB3-1D38-4A9E-A4CC-905C0215E860}" dt="2024-11-27T11:08:16.833" v="2324" actId="20577"/>
      <pc:docMkLst>
        <pc:docMk/>
      </pc:docMkLst>
      <pc:sldChg chg="addSp delSp modSp mod setBg">
        <pc:chgData name="Kortelainen Annamari" userId="a0a2812e-a81e-491b-802a-a30387156255" providerId="ADAL" clId="{ABEC6DB3-1D38-4A9E-A4CC-905C0215E860}" dt="2024-11-04T05:53:59.040" v="839" actId="20577"/>
        <pc:sldMkLst>
          <pc:docMk/>
          <pc:sldMk cId="1863375064" sldId="256"/>
        </pc:sldMkLst>
        <pc:spChg chg="mod">
          <ac:chgData name="Kortelainen Annamari" userId="a0a2812e-a81e-491b-802a-a30387156255" providerId="ADAL" clId="{ABEC6DB3-1D38-4A9E-A4CC-905C0215E860}" dt="2024-09-27T06:53:49.878" v="792" actId="26606"/>
          <ac:spMkLst>
            <pc:docMk/>
            <pc:sldMk cId="1863375064" sldId="256"/>
            <ac:spMk id="2" creationId="{EFEF9132-C0A5-4A8A-9DB0-7BDD08A606E5}"/>
          </ac:spMkLst>
        </pc:spChg>
        <pc:spChg chg="mod">
          <ac:chgData name="Kortelainen Annamari" userId="a0a2812e-a81e-491b-802a-a30387156255" providerId="ADAL" clId="{ABEC6DB3-1D38-4A9E-A4CC-905C0215E860}" dt="2024-11-04T05:53:59.040" v="839" actId="20577"/>
          <ac:spMkLst>
            <pc:docMk/>
            <pc:sldMk cId="1863375064" sldId="256"/>
            <ac:spMk id="3" creationId="{EFFE74C1-4124-427D-B059-4983BD137EAA}"/>
          </ac:spMkLst>
        </pc:spChg>
        <pc:spChg chg="add del">
          <ac:chgData name="Kortelainen Annamari" userId="a0a2812e-a81e-491b-802a-a30387156255" providerId="ADAL" clId="{ABEC6DB3-1D38-4A9E-A4CC-905C0215E860}" dt="2024-09-27T06:53:49.878" v="792" actId="26606"/>
          <ac:spMkLst>
            <pc:docMk/>
            <pc:sldMk cId="1863375064" sldId="256"/>
            <ac:spMk id="8" creationId="{B5C18694-F55B-41C0-ABF3-C1D971F99ADB}"/>
          </ac:spMkLst>
        </pc:spChg>
        <pc:picChg chg="add del">
          <ac:chgData name="Kortelainen Annamari" userId="a0a2812e-a81e-491b-802a-a30387156255" providerId="ADAL" clId="{ABEC6DB3-1D38-4A9E-A4CC-905C0215E860}" dt="2024-09-27T06:53:49.878" v="792" actId="26606"/>
          <ac:picMkLst>
            <pc:docMk/>
            <pc:sldMk cId="1863375064" sldId="256"/>
            <ac:picMk id="10" creationId="{E3E46CA8-7278-4BA3-AACE-235B5B3B53E0}"/>
          </ac:picMkLst>
        </pc:picChg>
      </pc:sldChg>
      <pc:sldChg chg="addSp delSp modSp mod">
        <pc:chgData name="Kortelainen Annamari" userId="a0a2812e-a81e-491b-802a-a30387156255" providerId="ADAL" clId="{ABEC6DB3-1D38-4A9E-A4CC-905C0215E860}" dt="2024-11-27T11:07:32.561" v="2304"/>
        <pc:sldMkLst>
          <pc:docMk/>
          <pc:sldMk cId="940802011" sldId="262"/>
        </pc:sldMkLst>
        <pc:spChg chg="add del mod">
          <ac:chgData name="Kortelainen Annamari" userId="a0a2812e-a81e-491b-802a-a30387156255" providerId="ADAL" clId="{ABEC6DB3-1D38-4A9E-A4CC-905C0215E860}" dt="2024-11-08T07:08:12.852" v="1575" actId="478"/>
          <ac:spMkLst>
            <pc:docMk/>
            <pc:sldMk cId="940802011" sldId="262"/>
            <ac:spMk id="2" creationId="{857D5C30-505F-10EB-B1E3-DC39ABECDA7B}"/>
          </ac:spMkLst>
        </pc:spChg>
        <pc:spChg chg="add mod">
          <ac:chgData name="Kortelainen Annamari" userId="a0a2812e-a81e-491b-802a-a30387156255" providerId="ADAL" clId="{ABEC6DB3-1D38-4A9E-A4CC-905C0215E860}" dt="2024-11-08T07:27:57.594" v="2277"/>
          <ac:spMkLst>
            <pc:docMk/>
            <pc:sldMk cId="940802011" sldId="262"/>
            <ac:spMk id="3" creationId="{E8E63321-48A9-8B75-A6DC-783047B62AE9}"/>
          </ac:spMkLst>
        </pc:spChg>
        <pc:spChg chg="mod">
          <ac:chgData name="Kortelainen Annamari" userId="a0a2812e-a81e-491b-802a-a30387156255" providerId="ADAL" clId="{ABEC6DB3-1D38-4A9E-A4CC-905C0215E860}" dt="2024-11-08T07:28:10.375" v="2281" actId="20577"/>
          <ac:spMkLst>
            <pc:docMk/>
            <pc:sldMk cId="940802011" sldId="262"/>
            <ac:spMk id="4" creationId="{4AE613F8-FBD0-B133-C8D4-A609AF1C42AE}"/>
          </ac:spMkLst>
        </pc:spChg>
        <pc:spChg chg="del">
          <ac:chgData name="Kortelainen Annamari" userId="a0a2812e-a81e-491b-802a-a30387156255" providerId="ADAL" clId="{ABEC6DB3-1D38-4A9E-A4CC-905C0215E860}" dt="2024-11-08T07:27:32.775" v="2273" actId="21"/>
          <ac:spMkLst>
            <pc:docMk/>
            <pc:sldMk cId="940802011" sldId="262"/>
            <ac:spMk id="5" creationId="{E8E63321-48A9-8B75-A6DC-783047B62AE9}"/>
          </ac:spMkLst>
        </pc:spChg>
        <pc:spChg chg="del mod">
          <ac:chgData name="Kortelainen Annamari" userId="a0a2812e-a81e-491b-802a-a30387156255" providerId="ADAL" clId="{ABEC6DB3-1D38-4A9E-A4CC-905C0215E860}" dt="2024-09-27T06:20:51.764" v="463"/>
          <ac:spMkLst>
            <pc:docMk/>
            <pc:sldMk cId="940802011" sldId="262"/>
            <ac:spMk id="8" creationId="{0FD4FCFB-498D-C876-AEA1-6152EC6AAD93}"/>
          </ac:spMkLst>
        </pc:spChg>
        <pc:graphicFrameChg chg="mod modGraphic">
          <ac:chgData name="Kortelainen Annamari" userId="a0a2812e-a81e-491b-802a-a30387156255" providerId="ADAL" clId="{ABEC6DB3-1D38-4A9E-A4CC-905C0215E860}" dt="2024-11-27T11:07:32.561" v="2304"/>
          <ac:graphicFrameMkLst>
            <pc:docMk/>
            <pc:sldMk cId="940802011" sldId="262"/>
            <ac:graphicFrameMk id="6" creationId="{A9114E3F-ACFD-384E-D595-72AB4E4D7C1C}"/>
          </ac:graphicFrameMkLst>
        </pc:graphicFrameChg>
        <pc:graphicFrameChg chg="del mod modGraphic">
          <ac:chgData name="Kortelainen Annamari" userId="a0a2812e-a81e-491b-802a-a30387156255" providerId="ADAL" clId="{ABEC6DB3-1D38-4A9E-A4CC-905C0215E860}" dt="2024-11-08T07:26:27.208" v="2240" actId="478"/>
          <ac:graphicFrameMkLst>
            <pc:docMk/>
            <pc:sldMk cId="940802011" sldId="262"/>
            <ac:graphicFrameMk id="9" creationId="{06D382AB-459A-0AFE-038E-80F00BFCCC01}"/>
          </ac:graphicFrameMkLst>
        </pc:graphicFrameChg>
      </pc:sldChg>
      <pc:sldChg chg="modSp mod">
        <pc:chgData name="Kortelainen Annamari" userId="a0a2812e-a81e-491b-802a-a30387156255" providerId="ADAL" clId="{ABEC6DB3-1D38-4A9E-A4CC-905C0215E860}" dt="2024-11-27T11:05:32.973" v="2287" actId="20577"/>
        <pc:sldMkLst>
          <pc:docMk/>
          <pc:sldMk cId="3468340890" sldId="263"/>
        </pc:sldMkLst>
        <pc:spChg chg="mod">
          <ac:chgData name="Kortelainen Annamari" userId="a0a2812e-a81e-491b-802a-a30387156255" providerId="ADAL" clId="{ABEC6DB3-1D38-4A9E-A4CC-905C0215E860}" dt="2024-11-27T11:05:32.973" v="2287" actId="20577"/>
          <ac:spMkLst>
            <pc:docMk/>
            <pc:sldMk cId="3468340890" sldId="263"/>
            <ac:spMk id="5" creationId="{CFA5BEBC-962B-E887-E314-7A80F2C914AE}"/>
          </ac:spMkLst>
        </pc:spChg>
        <pc:spChg chg="mod">
          <ac:chgData name="Kortelainen Annamari" userId="a0a2812e-a81e-491b-802a-a30387156255" providerId="ADAL" clId="{ABEC6DB3-1D38-4A9E-A4CC-905C0215E860}" dt="2024-09-27T06:56:10.418" v="796" actId="20577"/>
          <ac:spMkLst>
            <pc:docMk/>
            <pc:sldMk cId="3468340890" sldId="263"/>
            <ac:spMk id="11" creationId="{B758E060-121A-E442-F73B-EF3CD5D73662}"/>
          </ac:spMkLst>
        </pc:spChg>
      </pc:sldChg>
      <pc:sldChg chg="delSp modSp del mod">
        <pc:chgData name="Kortelainen Annamari" userId="a0a2812e-a81e-491b-802a-a30387156255" providerId="ADAL" clId="{ABEC6DB3-1D38-4A9E-A4CC-905C0215E860}" dt="2024-11-08T07:21:15.072" v="2222" actId="2696"/>
        <pc:sldMkLst>
          <pc:docMk/>
          <pc:sldMk cId="2128457096" sldId="264"/>
        </pc:sldMkLst>
        <pc:spChg chg="del mod">
          <ac:chgData name="Kortelainen Annamari" userId="a0a2812e-a81e-491b-802a-a30387156255" providerId="ADAL" clId="{ABEC6DB3-1D38-4A9E-A4CC-905C0215E860}" dt="2024-11-08T05:55:10.706" v="1006"/>
          <ac:spMkLst>
            <pc:docMk/>
            <pc:sldMk cId="2128457096" sldId="264"/>
            <ac:spMk id="4" creationId="{4AE613F8-FBD0-B133-C8D4-A609AF1C42AE}"/>
          </ac:spMkLst>
        </pc:spChg>
        <pc:spChg chg="mod">
          <ac:chgData name="Kortelainen Annamari" userId="a0a2812e-a81e-491b-802a-a30387156255" providerId="ADAL" clId="{ABEC6DB3-1D38-4A9E-A4CC-905C0215E860}" dt="2024-09-27T06:44:54.514" v="697" actId="20577"/>
          <ac:spMkLst>
            <pc:docMk/>
            <pc:sldMk cId="2128457096" sldId="264"/>
            <ac:spMk id="8" creationId="{0FD4FCFB-498D-C876-AEA1-6152EC6AAD93}"/>
          </ac:spMkLst>
        </pc:spChg>
        <pc:graphicFrameChg chg="mod modGraphic">
          <ac:chgData name="Kortelainen Annamari" userId="a0a2812e-a81e-491b-802a-a30387156255" providerId="ADAL" clId="{ABEC6DB3-1D38-4A9E-A4CC-905C0215E860}" dt="2024-09-27T08:54:38.051" v="815" actId="14734"/>
          <ac:graphicFrameMkLst>
            <pc:docMk/>
            <pc:sldMk cId="2128457096" sldId="264"/>
            <ac:graphicFrameMk id="6" creationId="{A9114E3F-ACFD-384E-D595-72AB4E4D7C1C}"/>
          </ac:graphicFrameMkLst>
        </pc:graphicFrameChg>
        <pc:graphicFrameChg chg="mod modGraphic">
          <ac:chgData name="Kortelainen Annamari" userId="a0a2812e-a81e-491b-802a-a30387156255" providerId="ADAL" clId="{ABEC6DB3-1D38-4A9E-A4CC-905C0215E860}" dt="2024-09-27T08:54:25.102" v="810" actId="6549"/>
          <ac:graphicFrameMkLst>
            <pc:docMk/>
            <pc:sldMk cId="2128457096" sldId="264"/>
            <ac:graphicFrameMk id="9" creationId="{06D382AB-459A-0AFE-038E-80F00BFCCC01}"/>
          </ac:graphicFrameMkLst>
        </pc:graphicFrameChg>
      </pc:sldChg>
      <pc:sldChg chg="addSp delSp modSp mod">
        <pc:chgData name="Kortelainen Annamari" userId="a0a2812e-a81e-491b-802a-a30387156255" providerId="ADAL" clId="{ABEC6DB3-1D38-4A9E-A4CC-905C0215E860}" dt="2024-11-27T11:08:16.833" v="2324" actId="20577"/>
        <pc:sldMkLst>
          <pc:docMk/>
          <pc:sldMk cId="967701612" sldId="265"/>
        </pc:sldMkLst>
        <pc:spChg chg="mod">
          <ac:chgData name="Kortelainen Annamari" userId="a0a2812e-a81e-491b-802a-a30387156255" providerId="ADAL" clId="{ABEC6DB3-1D38-4A9E-A4CC-905C0215E860}" dt="2024-11-27T11:08:16.833" v="2324" actId="20577"/>
          <ac:spMkLst>
            <pc:docMk/>
            <pc:sldMk cId="967701612" sldId="265"/>
            <ac:spMk id="2" creationId="{85239ABD-7EB6-1F15-2E84-560859815CBA}"/>
          </ac:spMkLst>
        </pc:spChg>
        <pc:spChg chg="add del mod">
          <ac:chgData name="Kortelainen Annamari" userId="a0a2812e-a81e-491b-802a-a30387156255" providerId="ADAL" clId="{ABEC6DB3-1D38-4A9E-A4CC-905C0215E860}" dt="2024-11-08T07:25:57.958" v="2232" actId="478"/>
          <ac:spMkLst>
            <pc:docMk/>
            <pc:sldMk cId="967701612" sldId="265"/>
            <ac:spMk id="3" creationId="{B472482D-3A0C-B1D2-21FA-4F7C58564F6E}"/>
          </ac:spMkLst>
        </pc:spChg>
        <pc:spChg chg="del mod">
          <ac:chgData name="Kortelainen Annamari" userId="a0a2812e-a81e-491b-802a-a30387156255" providerId="ADAL" clId="{ABEC6DB3-1D38-4A9E-A4CC-905C0215E860}" dt="2024-11-04T05:56:10.014" v="841" actId="21"/>
          <ac:spMkLst>
            <pc:docMk/>
            <pc:sldMk cId="967701612" sldId="265"/>
            <ac:spMk id="4" creationId="{4AE613F8-FBD0-B133-C8D4-A609AF1C42AE}"/>
          </ac:spMkLst>
        </pc:spChg>
        <pc:spChg chg="del mod">
          <ac:chgData name="Kortelainen Annamari" userId="a0a2812e-a81e-491b-802a-a30387156255" providerId="ADAL" clId="{ABEC6DB3-1D38-4A9E-A4CC-905C0215E860}" dt="2024-11-08T07:26:04.924" v="2237" actId="478"/>
          <ac:spMkLst>
            <pc:docMk/>
            <pc:sldMk cId="967701612" sldId="265"/>
            <ac:spMk id="5" creationId="{E8E63321-48A9-8B75-A6DC-783047B62AE9}"/>
          </ac:spMkLst>
        </pc:spChg>
        <pc:graphicFrameChg chg="del mod modGraphic">
          <ac:chgData name="Kortelainen Annamari" userId="a0a2812e-a81e-491b-802a-a30387156255" providerId="ADAL" clId="{ABEC6DB3-1D38-4A9E-A4CC-905C0215E860}" dt="2024-11-08T07:26:08.553" v="2238" actId="478"/>
          <ac:graphicFrameMkLst>
            <pc:docMk/>
            <pc:sldMk cId="967701612" sldId="265"/>
            <ac:graphicFrameMk id="6" creationId="{A9114E3F-ACFD-384E-D595-72AB4E4D7C1C}"/>
          </ac:graphicFrameMkLst>
        </pc:graphicFrameChg>
      </pc:sldChg>
      <pc:sldMasterChg chg="addSp modSldLayout">
        <pc:chgData name="Kortelainen Annamari" userId="a0a2812e-a81e-491b-802a-a30387156255" providerId="ADAL" clId="{ABEC6DB3-1D38-4A9E-A4CC-905C0215E860}" dt="2024-09-27T06:53:28.813" v="790"/>
        <pc:sldMasterMkLst>
          <pc:docMk/>
          <pc:sldMasterMk cId="331323494" sldId="2147483661"/>
        </pc:sldMasterMkLst>
        <pc:picChg chg="add">
          <ac:chgData name="Kortelainen Annamari" userId="a0a2812e-a81e-491b-802a-a30387156255" providerId="ADAL" clId="{ABEC6DB3-1D38-4A9E-A4CC-905C0215E860}" dt="2024-09-27T06:53:28.813" v="790"/>
          <ac:picMkLst>
            <pc:docMk/>
            <pc:sldMasterMk cId="331323494" sldId="2147483661"/>
            <ac:picMk id="8" creationId="{BA46774B-E22C-5CC1-E680-D1D7E65EDCB0}"/>
          </ac:picMkLst>
        </pc:picChg>
        <pc:sldLayoutChg chg="addSp">
          <pc:chgData name="Kortelainen Annamari" userId="a0a2812e-a81e-491b-802a-a30387156255" providerId="ADAL" clId="{ABEC6DB3-1D38-4A9E-A4CC-905C0215E860}" dt="2024-09-27T06:53:28.813" v="790"/>
          <pc:sldLayoutMkLst>
            <pc:docMk/>
            <pc:sldMasterMk cId="331323494" sldId="2147483661"/>
            <pc:sldLayoutMk cId="4149712928" sldId="2147483662"/>
          </pc:sldLayoutMkLst>
          <pc:picChg chg="add">
            <ac:chgData name="Kortelainen Annamari" userId="a0a2812e-a81e-491b-802a-a30387156255" providerId="ADAL" clId="{ABEC6DB3-1D38-4A9E-A4CC-905C0215E860}" dt="2024-09-27T06:53:28.813" v="790"/>
            <ac:picMkLst>
              <pc:docMk/>
              <pc:sldMasterMk cId="331323494" sldId="2147483661"/>
              <pc:sldLayoutMk cId="4149712928" sldId="2147483662"/>
              <ac:picMk id="11" creationId="{8A48A5EE-4368-67EB-0639-EBA55E7CF560}"/>
            </ac:picMkLst>
          </pc:picChg>
          <pc:picChg chg="add">
            <ac:chgData name="Kortelainen Annamari" userId="a0a2812e-a81e-491b-802a-a30387156255" providerId="ADAL" clId="{ABEC6DB3-1D38-4A9E-A4CC-905C0215E860}" dt="2024-09-27T06:53:28.813" v="790"/>
            <ac:picMkLst>
              <pc:docMk/>
              <pc:sldMasterMk cId="331323494" sldId="2147483661"/>
              <pc:sldLayoutMk cId="4149712928" sldId="2147483662"/>
              <ac:picMk id="12" creationId="{B6557F04-37AB-FA00-7230-FF29B15DC36B}"/>
            </ac:picMkLst>
          </pc:picChg>
        </pc:sldLayoutChg>
      </pc:sldMasterChg>
      <pc:sldMasterChg chg="addSp modSldLayout">
        <pc:chgData name="Kortelainen Annamari" userId="a0a2812e-a81e-491b-802a-a30387156255" providerId="ADAL" clId="{ABEC6DB3-1D38-4A9E-A4CC-905C0215E860}" dt="2024-09-27T06:51:03.860" v="781"/>
        <pc:sldMasterMkLst>
          <pc:docMk/>
          <pc:sldMasterMk cId="2323374684" sldId="2147483661"/>
        </pc:sldMasterMkLst>
        <pc:picChg chg="add">
          <ac:chgData name="Kortelainen Annamari" userId="a0a2812e-a81e-491b-802a-a30387156255" providerId="ADAL" clId="{ABEC6DB3-1D38-4A9E-A4CC-905C0215E860}" dt="2024-09-27T06:51:03.860" v="781"/>
          <ac:picMkLst>
            <pc:docMk/>
            <pc:sldMasterMk cId="2323374684" sldId="2147483661"/>
            <ac:picMk id="9" creationId="{521E05A4-91B0-1CFD-7767-3D19FD31182F}"/>
          </ac:picMkLst>
        </pc:picChg>
        <pc:sldLayoutChg chg="addSp">
          <pc:chgData name="Kortelainen Annamari" userId="a0a2812e-a81e-491b-802a-a30387156255" providerId="ADAL" clId="{ABEC6DB3-1D38-4A9E-A4CC-905C0215E860}" dt="2024-09-27T06:51:03.860" v="781"/>
          <pc:sldLayoutMkLst>
            <pc:docMk/>
            <pc:sldMasterMk cId="2323374684" sldId="2147483661"/>
            <pc:sldLayoutMk cId="1458353498" sldId="2147483662"/>
          </pc:sldLayoutMkLst>
          <pc:picChg chg="add">
            <ac:chgData name="Kortelainen Annamari" userId="a0a2812e-a81e-491b-802a-a30387156255" providerId="ADAL" clId="{ABEC6DB3-1D38-4A9E-A4CC-905C0215E860}" dt="2024-09-27T06:51:03.860" v="781"/>
            <ac:picMkLst>
              <pc:docMk/>
              <pc:sldMasterMk cId="2323374684" sldId="2147483661"/>
              <pc:sldLayoutMk cId="1458353498" sldId="2147483662"/>
              <ac:picMk id="6" creationId="{D001AF43-9030-0547-AAF4-29C7FC25F28A}"/>
            </ac:picMkLst>
          </pc:picChg>
          <pc:picChg chg="add">
            <ac:chgData name="Kortelainen Annamari" userId="a0a2812e-a81e-491b-802a-a30387156255" providerId="ADAL" clId="{ABEC6DB3-1D38-4A9E-A4CC-905C0215E860}" dt="2024-09-27T06:51:03.860" v="781"/>
            <ac:picMkLst>
              <pc:docMk/>
              <pc:sldMasterMk cId="2323374684" sldId="2147483661"/>
              <pc:sldLayoutMk cId="1458353498" sldId="2147483662"/>
              <ac:picMk id="8" creationId="{FD2F47AF-6E9B-B392-668A-4458014B7D54}"/>
            </ac:picMkLst>
          </pc:picChg>
        </pc:sldLayoutChg>
      </pc:sldMasterChg>
      <pc:sldMasterChg chg="addSp modSldLayout">
        <pc:chgData name="Kortelainen Annamari" userId="a0a2812e-a81e-491b-802a-a30387156255" providerId="ADAL" clId="{ABEC6DB3-1D38-4A9E-A4CC-905C0215E860}" dt="2024-09-27T06:52:06.800" v="788"/>
        <pc:sldMasterMkLst>
          <pc:docMk/>
          <pc:sldMasterMk cId="2361492061" sldId="2147483661"/>
        </pc:sldMasterMkLst>
        <pc:picChg chg="add">
          <ac:chgData name="Kortelainen Annamari" userId="a0a2812e-a81e-491b-802a-a30387156255" providerId="ADAL" clId="{ABEC6DB3-1D38-4A9E-A4CC-905C0215E860}" dt="2024-09-27T06:52:06.800" v="788"/>
          <ac:picMkLst>
            <pc:docMk/>
            <pc:sldMasterMk cId="2361492061" sldId="2147483661"/>
            <ac:picMk id="11" creationId="{E9994143-7C12-4500-8219-74C10E8B5662}"/>
          </ac:picMkLst>
        </pc:picChg>
        <pc:sldLayoutChg chg="addSp">
          <pc:chgData name="Kortelainen Annamari" userId="a0a2812e-a81e-491b-802a-a30387156255" providerId="ADAL" clId="{ABEC6DB3-1D38-4A9E-A4CC-905C0215E860}" dt="2024-09-27T06:52:06.800" v="788"/>
          <pc:sldLayoutMkLst>
            <pc:docMk/>
            <pc:sldMasterMk cId="2361492061" sldId="2147483661"/>
            <pc:sldLayoutMk cId="2631352420" sldId="2147483662"/>
          </pc:sldLayoutMkLst>
          <pc:picChg chg="add">
            <ac:chgData name="Kortelainen Annamari" userId="a0a2812e-a81e-491b-802a-a30387156255" providerId="ADAL" clId="{ABEC6DB3-1D38-4A9E-A4CC-905C0215E860}" dt="2024-09-27T06:52:06.800" v="788"/>
            <ac:picMkLst>
              <pc:docMk/>
              <pc:sldMasterMk cId="2361492061" sldId="2147483661"/>
              <pc:sldLayoutMk cId="2631352420" sldId="2147483662"/>
              <ac:picMk id="7" creationId="{830657C4-EB69-D0E5-CC1F-EC849BDB0A55}"/>
            </ac:picMkLst>
          </pc:picChg>
          <pc:picChg chg="add">
            <ac:chgData name="Kortelainen Annamari" userId="a0a2812e-a81e-491b-802a-a30387156255" providerId="ADAL" clId="{ABEC6DB3-1D38-4A9E-A4CC-905C0215E860}" dt="2024-09-27T06:52:06.800" v="788"/>
            <ac:picMkLst>
              <pc:docMk/>
              <pc:sldMasterMk cId="2361492061" sldId="2147483661"/>
              <pc:sldLayoutMk cId="2631352420" sldId="2147483662"/>
              <ac:picMk id="8" creationId="{B6DA8099-C496-1585-66E6-218A327E6C36}"/>
            </ac:picMkLst>
          </pc:picChg>
        </pc:sldLayoutChg>
      </pc:sldMasterChg>
      <pc:sldMasterChg chg="addSp modSldLayout">
        <pc:chgData name="Kortelainen Annamari" userId="a0a2812e-a81e-491b-802a-a30387156255" providerId="ADAL" clId="{ABEC6DB3-1D38-4A9E-A4CC-905C0215E860}" dt="2024-09-27T06:51:09.666" v="782"/>
        <pc:sldMasterMkLst>
          <pc:docMk/>
          <pc:sldMasterMk cId="1485067929" sldId="2147483679"/>
        </pc:sldMasterMkLst>
        <pc:picChg chg="add">
          <ac:chgData name="Kortelainen Annamari" userId="a0a2812e-a81e-491b-802a-a30387156255" providerId="ADAL" clId="{ABEC6DB3-1D38-4A9E-A4CC-905C0215E860}" dt="2024-09-27T06:51:09.666" v="782"/>
          <ac:picMkLst>
            <pc:docMk/>
            <pc:sldMasterMk cId="1485067929" sldId="2147483679"/>
            <ac:picMk id="13" creationId="{707F0ACF-8140-7D7D-5236-89466E2AE7C5}"/>
          </ac:picMkLst>
        </pc:picChg>
        <pc:sldLayoutChg chg="addSp">
          <pc:chgData name="Kortelainen Annamari" userId="a0a2812e-a81e-491b-802a-a30387156255" providerId="ADAL" clId="{ABEC6DB3-1D38-4A9E-A4CC-905C0215E860}" dt="2024-09-27T06:51:09.666" v="782"/>
          <pc:sldLayoutMkLst>
            <pc:docMk/>
            <pc:sldMasterMk cId="1485067929" sldId="2147483679"/>
            <pc:sldLayoutMk cId="23526078" sldId="2147483680"/>
          </pc:sldLayoutMkLst>
          <pc:picChg chg="add">
            <ac:chgData name="Kortelainen Annamari" userId="a0a2812e-a81e-491b-802a-a30387156255" providerId="ADAL" clId="{ABEC6DB3-1D38-4A9E-A4CC-905C0215E860}" dt="2024-09-27T06:51:09.666" v="782"/>
            <ac:picMkLst>
              <pc:docMk/>
              <pc:sldMasterMk cId="1485067929" sldId="2147483679"/>
              <pc:sldLayoutMk cId="23526078" sldId="2147483680"/>
              <ac:picMk id="7" creationId="{C3F776A6-64AD-5C73-7183-8DD6F65F3E04}"/>
            </ac:picMkLst>
          </pc:picChg>
          <pc:picChg chg="add">
            <ac:chgData name="Kortelainen Annamari" userId="a0a2812e-a81e-491b-802a-a30387156255" providerId="ADAL" clId="{ABEC6DB3-1D38-4A9E-A4CC-905C0215E860}" dt="2024-09-27T06:51:09.666" v="782"/>
            <ac:picMkLst>
              <pc:docMk/>
              <pc:sldMasterMk cId="1485067929" sldId="2147483679"/>
              <pc:sldLayoutMk cId="23526078" sldId="2147483680"/>
              <ac:picMk id="8" creationId="{5D883BD6-D13B-A99A-D4D2-CB9740F5B28E}"/>
            </ac:picMkLst>
          </pc:picChg>
        </pc:sldLayoutChg>
      </pc:sldMasterChg>
    </pc:docChg>
  </pc:docChgLst>
  <pc:docChgLst>
    <pc:chgData name="Kortelainen Annamari" userId="a0a2812e-a81e-491b-802a-a30387156255" providerId="ADAL" clId="{AD3EABF5-6076-4B13-9480-346BFFB662B6}"/>
    <pc:docChg chg="custSel modSld">
      <pc:chgData name="Kortelainen Annamari" userId="a0a2812e-a81e-491b-802a-a30387156255" providerId="ADAL" clId="{AD3EABF5-6076-4B13-9480-346BFFB662B6}" dt="2024-11-25T15:11:54.697" v="608" actId="20577"/>
      <pc:docMkLst>
        <pc:docMk/>
      </pc:docMkLst>
      <pc:sldChg chg="modSp mod">
        <pc:chgData name="Kortelainen Annamari" userId="a0a2812e-a81e-491b-802a-a30387156255" providerId="ADAL" clId="{AD3EABF5-6076-4B13-9480-346BFFB662B6}" dt="2024-11-25T15:11:54.697" v="608" actId="20577"/>
        <pc:sldMkLst>
          <pc:docMk/>
          <pc:sldMk cId="940802011" sldId="262"/>
        </pc:sldMkLst>
        <pc:graphicFrameChg chg="modGraphic">
          <ac:chgData name="Kortelainen Annamari" userId="a0a2812e-a81e-491b-802a-a30387156255" providerId="ADAL" clId="{AD3EABF5-6076-4B13-9480-346BFFB662B6}" dt="2024-11-25T15:11:54.697" v="608" actId="20577"/>
          <ac:graphicFrameMkLst>
            <pc:docMk/>
            <pc:sldMk cId="940802011" sldId="262"/>
            <ac:graphicFrameMk id="6" creationId="{A9114E3F-ACFD-384E-D595-72AB4E4D7C1C}"/>
          </ac:graphicFrameMkLst>
        </pc:graphicFrameChg>
      </pc:sldChg>
      <pc:sldChg chg="modSp mod">
        <pc:chgData name="Kortelainen Annamari" userId="a0a2812e-a81e-491b-802a-a30387156255" providerId="ADAL" clId="{AD3EABF5-6076-4B13-9480-346BFFB662B6}" dt="2024-11-25T15:03:58.002" v="555" actId="20577"/>
        <pc:sldMkLst>
          <pc:docMk/>
          <pc:sldMk cId="3468340890" sldId="263"/>
        </pc:sldMkLst>
        <pc:spChg chg="mod">
          <ac:chgData name="Kortelainen Annamari" userId="a0a2812e-a81e-491b-802a-a30387156255" providerId="ADAL" clId="{AD3EABF5-6076-4B13-9480-346BFFB662B6}" dt="2024-11-25T15:03:58.002" v="555" actId="20577"/>
          <ac:spMkLst>
            <pc:docMk/>
            <pc:sldMk cId="3468340890" sldId="263"/>
            <ac:spMk id="5" creationId="{CFA5BEBC-962B-E887-E314-7A80F2C914AE}"/>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rgbClr val="1D6052"/>
        </a:solidFill>
        <a:effectLst/>
      </p:bgPr>
    </p:bg>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9AC2ACC-6295-48EE-A1DE-6D39FD808B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2069" y="0"/>
            <a:ext cx="13424069" cy="6858000"/>
          </a:xfrm>
          <a:prstGeom prst="rect">
            <a:avLst/>
          </a:prstGeom>
        </p:spPr>
      </p:pic>
      <p:sp>
        <p:nvSpPr>
          <p:cNvPr id="2" name="Otsikko 1">
            <a:extLst>
              <a:ext uri="{FF2B5EF4-FFF2-40B4-BE49-F238E27FC236}">
                <a16:creationId xmlns:a16="http://schemas.microsoft.com/office/drawing/2014/main" id="{0046CA05-E602-46A7-950F-DF6EB9545F6B}"/>
              </a:ext>
            </a:extLst>
          </p:cNvPr>
          <p:cNvSpPr>
            <a:spLocks noGrp="1"/>
          </p:cNvSpPr>
          <p:nvPr>
            <p:ph type="ctrTitle"/>
          </p:nvPr>
        </p:nvSpPr>
        <p:spPr>
          <a:xfrm>
            <a:off x="1524000" y="1390649"/>
            <a:ext cx="4905375" cy="2119313"/>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fi-FI"/>
              <a:t>Muokkaa ots. perustyyl. napsautt.</a:t>
            </a:r>
          </a:p>
        </p:txBody>
      </p:sp>
      <p:sp>
        <p:nvSpPr>
          <p:cNvPr id="3" name="Alaotsikko 2">
            <a:extLst>
              <a:ext uri="{FF2B5EF4-FFF2-40B4-BE49-F238E27FC236}">
                <a16:creationId xmlns:a16="http://schemas.microsoft.com/office/drawing/2014/main" id="{6806AED2-95F3-45F0-B85B-3F249CCE0211}"/>
              </a:ext>
            </a:extLst>
          </p:cNvPr>
          <p:cNvSpPr>
            <a:spLocks noGrp="1"/>
          </p:cNvSpPr>
          <p:nvPr>
            <p:ph type="subTitle" idx="1"/>
          </p:nvPr>
        </p:nvSpPr>
        <p:spPr>
          <a:xfrm>
            <a:off x="1524000" y="3602038"/>
            <a:ext cx="4905375" cy="844305"/>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0A83A19-1823-4BA7-B9F5-2DAD328521AC}"/>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A6457FD2-E033-4C23-8A44-333BE2DED899}"/>
              </a:ext>
            </a:extLst>
          </p:cNvPr>
          <p:cNvSpPr>
            <a:spLocks noGrp="1"/>
          </p:cNvSpPr>
          <p:nvPr>
            <p:ph type="ftr" sz="quarter" idx="11"/>
          </p:nvPr>
        </p:nvSpPr>
        <p:spPr/>
        <p:txBody>
          <a:bodyPr/>
          <a:lstStyle/>
          <a:p>
            <a:endParaRPr lang="fi-FI"/>
          </a:p>
        </p:txBody>
      </p:sp>
      <p:pic>
        <p:nvPicPr>
          <p:cNvPr id="12" name="Kuva 11">
            <a:extLst>
              <a:ext uri="{FF2B5EF4-FFF2-40B4-BE49-F238E27FC236}">
                <a16:creationId xmlns:a16="http://schemas.microsoft.com/office/drawing/2014/main" id="{019C0436-F65C-436A-BF34-69A2CFAEF2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52699" y="5084518"/>
            <a:ext cx="2847975" cy="1135307"/>
          </a:xfrm>
          <a:prstGeom prst="rect">
            <a:avLst/>
          </a:prstGeom>
        </p:spPr>
      </p:pic>
    </p:spTree>
    <p:extLst>
      <p:ext uri="{BB962C8B-B14F-4D97-AF65-F5344CB8AC3E}">
        <p14:creationId xmlns:p14="http://schemas.microsoft.com/office/powerpoint/2010/main" val="1285509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D621CE1-003F-49FC-B5F3-D61DDE906FA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7D6DB6CC-4D7A-4A94-9399-1BAAD108C55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76EE839-CBFF-4E8E-BC12-B4A85F5E17A3}"/>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3C1F7A1A-20A0-45F8-A35B-904D40D897A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11D85A4-A6AB-4A87-8E57-12412E8B6C0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16386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444AB67-098F-4766-9C72-1107433EF89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E15D5D50-4621-4126-9F8F-5C3EC13FE21C}"/>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432EE52-F9B8-492A-86F8-F00F7D727716}"/>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481902E6-EA8A-415F-811D-28591D4F7E9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267712F-5280-41D1-8440-879E6E0F7ECB}"/>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205286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727D35-6EBD-4295-80E0-955681992AED}"/>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4985CCA-7DBB-47CF-B308-FBB18170F630}"/>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4" name="Alatunnisteen paikkamerkki 3">
            <a:extLst>
              <a:ext uri="{FF2B5EF4-FFF2-40B4-BE49-F238E27FC236}">
                <a16:creationId xmlns:a16="http://schemas.microsoft.com/office/drawing/2014/main" id="{1FBF807D-BF0F-44C3-B314-5BFA27C195E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625E22B-1376-4FE1-8A6E-400FF1AE8ED9}"/>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67037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2E4D42-F7B0-4FA8-89C5-6854CE5F41D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677C325-4B89-4904-9743-4D43B4F6243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E336D0B-21B6-4537-A269-1B70D1E0EFA7}"/>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4057599A-6FAE-4FFE-8846-39E4C1F4B36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B083FC4-4496-4B72-B3FC-CF904F67BF16}"/>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28477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88507C-8365-49BD-AD46-D7BB3492C49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5CEBA7E-2A3B-419A-82F8-48C6E7B09D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158B19D-30EA-499F-9027-69AB9939444A}"/>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0A8A98C9-49DE-4B01-8BBF-B0B28F2E406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4A9DFB7-B3D0-46E9-82BB-832B99222AAE}"/>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87063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531B60-3A16-4C9D-A2C5-87BDFD3306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C346C98-E08E-4AA6-8749-C40E85AA33E1}"/>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5EC30FF-9906-420F-AAD8-4D1C14A3C96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777FDE0D-E2E6-4E85-899D-8895B1C54130}"/>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6" name="Alatunnisteen paikkamerkki 5">
            <a:extLst>
              <a:ext uri="{FF2B5EF4-FFF2-40B4-BE49-F238E27FC236}">
                <a16:creationId xmlns:a16="http://schemas.microsoft.com/office/drawing/2014/main" id="{D561364B-1C8F-40B1-AC6F-1907ABEA80B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0391E7A-A7F8-4900-9190-0B2AE6A6F6A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48865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CF8469-9ED5-4F40-B80C-AA12EAC6A2E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49B359BA-5272-4210-9AEB-CC9793705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E284FFB-FCE6-4123-A83F-5EE35711B83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7DE8674-3550-47B8-B8A2-B24158F04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7488ADF4-8A4C-4F9F-A247-D5320B24F447}"/>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9D969D6-002B-434E-9F0C-3BDFB4324D69}"/>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8" name="Alatunnisteen paikkamerkki 7">
            <a:extLst>
              <a:ext uri="{FF2B5EF4-FFF2-40B4-BE49-F238E27FC236}">
                <a16:creationId xmlns:a16="http://schemas.microsoft.com/office/drawing/2014/main" id="{A5C7C909-AC5F-47C1-ADA5-B68B5C92C2C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C4709791-32EE-4292-945F-2FD558B36A2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266558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2F3BD1-6733-4511-9670-21A5EABF9A9E}"/>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3EDA401-80DB-4018-9E53-722BEC60DC03}"/>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4" name="Alatunnisteen paikkamerkki 3">
            <a:extLst>
              <a:ext uri="{FF2B5EF4-FFF2-40B4-BE49-F238E27FC236}">
                <a16:creationId xmlns:a16="http://schemas.microsoft.com/office/drawing/2014/main" id="{DA38CF0F-E961-4DCB-B71B-F07B08E97ED8}"/>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69868FFB-39C3-4832-AB5F-E621ED48311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71351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26BF8BA-208E-4BF0-9C08-EE9BDAB1F244}"/>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3" name="Alatunnisteen paikkamerkki 2">
            <a:extLst>
              <a:ext uri="{FF2B5EF4-FFF2-40B4-BE49-F238E27FC236}">
                <a16:creationId xmlns:a16="http://schemas.microsoft.com/office/drawing/2014/main" id="{7CAD1E05-2210-461D-8A8C-1AFE5A7E88D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D4E6E03-8DEC-4953-886E-EBDA592E3085}"/>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549405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4E9F7B-5D97-4D9F-8959-82B83ABED19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C922588-3D1C-40CF-83CA-7ECD75C924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086640E-F178-4C55-8045-2AC70AAB0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6021CC1-C461-47D5-99F3-B16869D8B45F}"/>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6" name="Alatunnisteen paikkamerkki 5">
            <a:extLst>
              <a:ext uri="{FF2B5EF4-FFF2-40B4-BE49-F238E27FC236}">
                <a16:creationId xmlns:a16="http://schemas.microsoft.com/office/drawing/2014/main" id="{90C5CEA5-BC18-40A4-BAF6-BFD7B7B99DE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ECDC0ED-BB7E-475D-8412-E97527680594}"/>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9258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3BC7E1-A55D-415C-93EB-5C2C83F9121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43834B0-EA7B-4B3B-AFEA-E20223C5F0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a:extLst>
              <a:ext uri="{FF2B5EF4-FFF2-40B4-BE49-F238E27FC236}">
                <a16:creationId xmlns:a16="http://schemas.microsoft.com/office/drawing/2014/main" id="{FE114F9C-81EA-434D-ACE6-3F2E534FB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78E7B61-96E2-4B04-B620-8BBBF92BA11F}"/>
              </a:ext>
            </a:extLst>
          </p:cNvPr>
          <p:cNvSpPr>
            <a:spLocks noGrp="1"/>
          </p:cNvSpPr>
          <p:nvPr>
            <p:ph type="dt" sz="half" idx="10"/>
          </p:nvPr>
        </p:nvSpPr>
        <p:spPr/>
        <p:txBody>
          <a:bodyPr/>
          <a:lstStyle/>
          <a:p>
            <a:fld id="{777B558E-03E7-42B7-8228-0647BE49077F}" type="datetimeFigureOut">
              <a:rPr lang="fi-FI" smtClean="0"/>
              <a:t>27.11.2024</a:t>
            </a:fld>
            <a:endParaRPr lang="fi-FI"/>
          </a:p>
        </p:txBody>
      </p:sp>
      <p:sp>
        <p:nvSpPr>
          <p:cNvPr id="6" name="Alatunnisteen paikkamerkki 5">
            <a:extLst>
              <a:ext uri="{FF2B5EF4-FFF2-40B4-BE49-F238E27FC236}">
                <a16:creationId xmlns:a16="http://schemas.microsoft.com/office/drawing/2014/main" id="{8D8CB648-FC46-4F81-86F6-7847CDAEDA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B8DA1B3-1C5C-473F-87D2-524D3FB0EA07}"/>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81254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FAC101E-067C-47A0-BADC-6D17BEC33A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FE2D4D95-60BE-4BFF-8180-256455A1A6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3438AE2-6D41-41DC-AF96-C8E05B7CCD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558E-03E7-42B7-8228-0647BE49077F}" type="datetimeFigureOut">
              <a:rPr lang="fi-FI" smtClean="0"/>
              <a:t>27.11.2024</a:t>
            </a:fld>
            <a:endParaRPr lang="fi-FI"/>
          </a:p>
        </p:txBody>
      </p:sp>
      <p:sp>
        <p:nvSpPr>
          <p:cNvPr id="5" name="Alatunnisteen paikkamerkki 4">
            <a:extLst>
              <a:ext uri="{FF2B5EF4-FFF2-40B4-BE49-F238E27FC236}">
                <a16:creationId xmlns:a16="http://schemas.microsoft.com/office/drawing/2014/main" id="{87386FC5-E80D-4D4C-A914-E2F4C82E2A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00522C4-384A-47F9-BCE1-83453301A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2291E-787B-4136-9343-B766AFAA806C}" type="slidenum">
              <a:rPr lang="fi-FI" smtClean="0"/>
              <a:t>‹#›</a:t>
            </a:fld>
            <a:endParaRPr lang="fi-FI"/>
          </a:p>
        </p:txBody>
      </p:sp>
      <p:pic>
        <p:nvPicPr>
          <p:cNvPr id="7" name="Kuva 6">
            <a:extLst>
              <a:ext uri="{FF2B5EF4-FFF2-40B4-BE49-F238E27FC236}">
                <a16:creationId xmlns:a16="http://schemas.microsoft.com/office/drawing/2014/main" id="{9F68E13C-DB1E-4EE7-81B0-6EBD5D9B937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028232" y="5983705"/>
            <a:ext cx="2163769" cy="862557"/>
          </a:xfrm>
          <a:prstGeom prst="rect">
            <a:avLst/>
          </a:prstGeom>
        </p:spPr>
      </p:pic>
    </p:spTree>
    <p:extLst>
      <p:ext uri="{BB962C8B-B14F-4D97-AF65-F5344CB8AC3E}">
        <p14:creationId xmlns:p14="http://schemas.microsoft.com/office/powerpoint/2010/main" val="378211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EF9132-C0A5-4A8A-9DB0-7BDD08A606E5}"/>
              </a:ext>
            </a:extLst>
          </p:cNvPr>
          <p:cNvSpPr>
            <a:spLocks noGrp="1"/>
          </p:cNvSpPr>
          <p:nvPr>
            <p:ph type="ctrTitle"/>
          </p:nvPr>
        </p:nvSpPr>
        <p:spPr>
          <a:xfrm>
            <a:off x="1079500" y="1390649"/>
            <a:ext cx="5349875" cy="2119313"/>
          </a:xfrm>
        </p:spPr>
        <p:txBody>
          <a:bodyPr/>
          <a:lstStyle/>
          <a:p>
            <a:r>
              <a:rPr lang="fi-FI">
                <a:solidFill>
                  <a:schemeClr val="bg1"/>
                </a:solidFill>
              </a:rPr>
              <a:t>Naantalin vammaisneuvosto</a:t>
            </a:r>
          </a:p>
        </p:txBody>
      </p:sp>
      <p:sp>
        <p:nvSpPr>
          <p:cNvPr id="3" name="Alaotsikko 2">
            <a:extLst>
              <a:ext uri="{FF2B5EF4-FFF2-40B4-BE49-F238E27FC236}">
                <a16:creationId xmlns:a16="http://schemas.microsoft.com/office/drawing/2014/main" id="{EFFE74C1-4124-427D-B059-4983BD137EAA}"/>
              </a:ext>
            </a:extLst>
          </p:cNvPr>
          <p:cNvSpPr>
            <a:spLocks noGrp="1"/>
          </p:cNvSpPr>
          <p:nvPr>
            <p:ph type="subTitle" idx="1"/>
          </p:nvPr>
        </p:nvSpPr>
        <p:spPr/>
        <p:txBody>
          <a:bodyPr/>
          <a:lstStyle/>
          <a:p>
            <a:r>
              <a:rPr lang="fi-FI">
                <a:solidFill>
                  <a:schemeClr val="bg1"/>
                </a:solidFill>
              </a:rPr>
              <a:t>Toimintasuunnitelma 2025</a:t>
            </a:r>
          </a:p>
        </p:txBody>
      </p:sp>
    </p:spTree>
    <p:extLst>
      <p:ext uri="{BB962C8B-B14F-4D97-AF65-F5344CB8AC3E}">
        <p14:creationId xmlns:p14="http://schemas.microsoft.com/office/powerpoint/2010/main" val="1863375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CFA5BEBC-962B-E887-E314-7A80F2C914AE}"/>
              </a:ext>
            </a:extLst>
          </p:cNvPr>
          <p:cNvSpPr txBox="1"/>
          <p:nvPr/>
        </p:nvSpPr>
        <p:spPr>
          <a:xfrm>
            <a:off x="343950" y="413150"/>
            <a:ext cx="5368953" cy="2930995"/>
          </a:xfrm>
          <a:prstGeom prst="rect">
            <a:avLst/>
          </a:prstGeom>
          <a:noFill/>
        </p:spPr>
        <p:txBody>
          <a:bodyPr wrap="square">
            <a:spAutoFit/>
          </a:bodyPr>
          <a:lstStyle/>
          <a:p>
            <a:pPr>
              <a:lnSpc>
                <a:spcPct val="150000"/>
              </a:lnSpc>
              <a:spcAft>
                <a:spcPts val="600"/>
              </a:spcAft>
            </a:pPr>
            <a:r>
              <a:rPr lang="fi-FI" sz="1100">
                <a:effectLst/>
                <a:latin typeface="Arial" panose="020B0604020202020204" pitchFamily="34" charset="0"/>
                <a:ea typeface="Calibri" panose="020F0502020204030204" pitchFamily="34" charset="0"/>
                <a:cs typeface="Arial" panose="020B0604020202020204" pitchFamily="34" charset="0"/>
              </a:rPr>
              <a:t>Nykyisen vammaisneuvoston toimikausi on </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1.6.2021-31.5.2025. Neuvostossa on 1.1.-31.5.2025 mukana </a:t>
            </a:r>
            <a:r>
              <a:rPr lang="fi-FI" sz="1100">
                <a:solidFill>
                  <a:srgbClr val="000000"/>
                </a:solidFill>
                <a:latin typeface="Arial" panose="020B0604020202020204" pitchFamily="34" charset="0"/>
                <a:ea typeface="Calibri" panose="020F0502020204030204" pitchFamily="34" charset="0"/>
                <a:cs typeface="Arial" panose="020B0604020202020204" pitchFamily="34" charset="0"/>
              </a:rPr>
              <a:t>6 </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jäsenyhdistystä ja 5 kaupungin edustajaa.</a:t>
            </a:r>
          </a:p>
          <a:p>
            <a:pPr marL="171450" indent="-171450">
              <a:lnSpc>
                <a:spcPct val="150000"/>
              </a:lnSpc>
              <a:buFont typeface="Arial" panose="020B0604020202020204" pitchFamily="34" charset="0"/>
              <a:buChar char="•"/>
            </a:pPr>
            <a:r>
              <a:rPr lang="fi-FI" sz="1100" b="1" err="1">
                <a:solidFill>
                  <a:srgbClr val="000000"/>
                </a:solidFill>
                <a:effectLst/>
                <a:latin typeface="Arial" panose="020B0604020202020204" pitchFamily="34" charset="0"/>
                <a:ea typeface="Calibri" panose="020F0502020204030204" pitchFamily="34" charset="0"/>
                <a:cs typeface="Arial" panose="020B0604020202020204" pitchFamily="34" charset="0"/>
              </a:rPr>
              <a:t>Killin</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i-FI" sz="1100" b="1">
                <a:solidFill>
                  <a:srgbClr val="000000"/>
                </a:solidFill>
                <a:latin typeface="Arial" panose="020B0604020202020204" pitchFamily="34" charset="0"/>
                <a:ea typeface="Calibri" panose="020F0502020204030204" pitchFamily="34" charset="0"/>
                <a:cs typeface="Arial" panose="020B0604020202020204" pitchFamily="34" charset="0"/>
              </a:rPr>
              <a:t>K</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ehitysvammaisten Tuki ry</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fi-FI" sz="1100" b="1" i="0">
                <a:solidFill>
                  <a:srgbClr val="2C2A29"/>
                </a:solidFill>
                <a:effectLst/>
                <a:highlight>
                  <a:srgbClr val="FFFFFF"/>
                </a:highlight>
                <a:latin typeface="Arial" panose="020B0604020202020204" pitchFamily="34" charset="0"/>
                <a:cs typeface="Arial" panose="020B0604020202020204" pitchFamily="34" charset="0"/>
              </a:rPr>
              <a:t>Varsinais-Suomen näkövammaiset ry</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i-FI" sz="1100" b="1">
              <a:effectLst/>
              <a:latin typeface="Arial" panose="020B0604020202020204" pitchFamily="34" charset="0"/>
              <a:ea typeface="Calibri" panose="020F0502020204030204" pitchFamily="34" charset="0"/>
              <a:cs typeface="Arial" panose="020B0604020202020204" pitchFamily="34" charset="0"/>
            </a:endParaRPr>
          </a:p>
          <a:p>
            <a:pPr marL="171450" indent="-171450">
              <a:lnSpc>
                <a:spcPct val="150000"/>
              </a:lnSpc>
              <a:buFont typeface="Arial" panose="020B0604020202020204" pitchFamily="34" charset="0"/>
              <a:buChar char="•"/>
            </a:pPr>
            <a:r>
              <a:rPr lang="fi-FI" sz="1100" b="1" i="0">
                <a:solidFill>
                  <a:srgbClr val="2C2A29"/>
                </a:solidFill>
                <a:effectLst/>
                <a:highlight>
                  <a:srgbClr val="FFFFFF"/>
                </a:highlight>
                <a:latin typeface="Arial" panose="020B0604020202020204" pitchFamily="34" charset="0"/>
                <a:cs typeface="Arial" panose="020B0604020202020204" pitchFamily="34" charset="0"/>
              </a:rPr>
              <a:t>Turun Seudun Invalidit ry.</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i-FI" sz="1100" b="1">
              <a:effectLst/>
              <a:latin typeface="Arial" panose="020B0604020202020204" pitchFamily="34" charset="0"/>
              <a:ea typeface="Calibri" panose="020F0502020204030204" pitchFamily="34" charset="0"/>
              <a:cs typeface="Arial" panose="020B0604020202020204" pitchFamily="34" charset="0"/>
            </a:endParaRPr>
          </a:p>
          <a:p>
            <a:pPr marL="171450" indent="-171450">
              <a:lnSpc>
                <a:spcPct val="150000"/>
              </a:lnSpc>
              <a:buFont typeface="Arial" panose="020B0604020202020204" pitchFamily="34" charset="0"/>
              <a:buChar char="•"/>
            </a:pPr>
            <a:r>
              <a:rPr lang="fi-FI" sz="1100" b="1" i="0">
                <a:solidFill>
                  <a:srgbClr val="2C2A29"/>
                </a:solidFill>
                <a:effectLst/>
                <a:highlight>
                  <a:srgbClr val="FFFFFF"/>
                </a:highlight>
                <a:latin typeface="Arial" panose="020B0604020202020204" pitchFamily="34" charset="0"/>
                <a:cs typeface="Arial" panose="020B0604020202020204" pitchFamily="34" charset="0"/>
              </a:rPr>
              <a:t>Raisio-Naantali </a:t>
            </a:r>
            <a:r>
              <a:rPr lang="fi-FI" sz="1100" b="1" i="0" err="1">
                <a:solidFill>
                  <a:srgbClr val="2C2A29"/>
                </a:solidFill>
                <a:effectLst/>
                <a:highlight>
                  <a:srgbClr val="FFFFFF"/>
                </a:highlight>
                <a:latin typeface="Arial" panose="020B0604020202020204" pitchFamily="34" charset="0"/>
                <a:cs typeface="Arial" panose="020B0604020202020204" pitchFamily="34" charset="0"/>
              </a:rPr>
              <a:t>Fountain</a:t>
            </a:r>
            <a:r>
              <a:rPr lang="fi-FI" sz="1100" b="1" i="0">
                <a:solidFill>
                  <a:srgbClr val="2C2A29"/>
                </a:solidFill>
                <a:effectLst/>
                <a:highlight>
                  <a:srgbClr val="FFFFFF"/>
                </a:highlight>
                <a:latin typeface="Arial" panose="020B0604020202020204" pitchFamily="34" charset="0"/>
                <a:cs typeface="Arial" panose="020B0604020202020204" pitchFamily="34" charset="0"/>
              </a:rPr>
              <a:t> House ry/Karvetin klubitalo</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	 ry</a:t>
            </a:r>
            <a:endParaRPr lang="fi-FI" sz="1100" b="1">
              <a:effectLst/>
              <a:latin typeface="Arial" panose="020B0604020202020204" pitchFamily="34" charset="0"/>
              <a:ea typeface="Calibri" panose="020F0502020204030204" pitchFamily="34" charset="0"/>
              <a:cs typeface="Arial" panose="020B0604020202020204" pitchFamily="34" charset="0"/>
            </a:endParaRPr>
          </a:p>
          <a:p>
            <a:pPr marL="171450" indent="-171450">
              <a:lnSpc>
                <a:spcPct val="150000"/>
              </a:lnSpc>
              <a:buFont typeface="Arial" panose="020B0604020202020204" pitchFamily="34" charset="0"/>
              <a:buChar char="•"/>
            </a:pPr>
            <a:r>
              <a:rPr lang="fi-FI" sz="1100" b="1" i="0">
                <a:solidFill>
                  <a:srgbClr val="2C2A29"/>
                </a:solidFill>
                <a:effectLst/>
                <a:highlight>
                  <a:srgbClr val="FFFFFF"/>
                </a:highlight>
                <a:latin typeface="Arial" panose="020B0604020202020204" pitchFamily="34" charset="0"/>
                <a:cs typeface="Arial" panose="020B0604020202020204" pitchFamily="34" charset="0"/>
              </a:rPr>
              <a:t>Hengitysliitto Heli ry</a:t>
            </a:r>
            <a:r>
              <a:rPr lang="fi-FI" sz="1100" b="1">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i-FI" sz="1100" b="1">
              <a:effectLst/>
              <a:latin typeface="Arial" panose="020B0604020202020204" pitchFamily="34" charset="0"/>
              <a:ea typeface="Calibri" panose="020F0502020204030204" pitchFamily="34" charset="0"/>
              <a:cs typeface="Arial" panose="020B0604020202020204" pitchFamily="34" charset="0"/>
            </a:endParaRPr>
          </a:p>
          <a:p>
            <a:pPr marL="171450" indent="-171450">
              <a:lnSpc>
                <a:spcPct val="150000"/>
              </a:lnSpc>
              <a:buFont typeface="Arial" panose="020B0604020202020204" pitchFamily="34" charset="0"/>
              <a:buChar char="•"/>
            </a:pPr>
            <a:r>
              <a:rPr lang="fi-FI" sz="1100" b="1" i="0">
                <a:solidFill>
                  <a:srgbClr val="2C2A29"/>
                </a:solidFill>
                <a:effectLst/>
                <a:highlight>
                  <a:srgbClr val="FFFFFF"/>
                </a:highlight>
                <a:latin typeface="Arial" panose="020B0604020202020204" pitchFamily="34" charset="0"/>
                <a:cs typeface="Arial" panose="020B0604020202020204" pitchFamily="34" charset="0"/>
              </a:rPr>
              <a:t>Lounais-Suomen neuroyhdistys ry</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50000"/>
              </a:lnSpc>
              <a:tabLst>
                <a:tab pos="1352550" algn="l"/>
              </a:tabLst>
            </a:pPr>
            <a:endParaRPr lang="fi-FI" sz="1100">
              <a:effectLst/>
              <a:latin typeface="Arial" panose="020B0604020202020204" pitchFamily="34" charset="0"/>
              <a:ea typeface="Calibri" panose="020F0502020204030204" pitchFamily="34" charset="0"/>
              <a:cs typeface="Arial" panose="020B0604020202020204" pitchFamily="34" charset="0"/>
            </a:endParaRPr>
          </a:p>
          <a:p>
            <a:pPr>
              <a:lnSpc>
                <a:spcPct val="150000"/>
              </a:lnSpc>
              <a:spcAft>
                <a:spcPts val="600"/>
              </a:spcAft>
              <a:tabLst>
                <a:tab pos="1352550" algn="l"/>
              </a:tabLst>
            </a:pPr>
            <a:r>
              <a:rPr lang="fi-FI" sz="1100">
                <a:latin typeface="Arial" panose="020B0604020202020204" pitchFamily="34" charset="0"/>
                <a:ea typeface="Calibri" panose="020F0502020204030204" pitchFamily="34" charset="0"/>
                <a:cs typeface="Arial" panose="020B0604020202020204" pitchFamily="34" charset="0"/>
              </a:rPr>
              <a:t>Vammaisneuvoston puheenjohtajana toimii 31.5.2025 asti Mika Ratilainen, varapuheenjohtajana Seppo Vainio ja sihteerinä Anna Kortelainen</a:t>
            </a:r>
            <a:r>
              <a:rPr lang="fi-FI" sz="1100">
                <a:effectLst/>
                <a:latin typeface="Arial" panose="020B0604020202020204" pitchFamily="34" charset="0"/>
                <a:ea typeface="Calibri" panose="020F0502020204030204" pitchFamily="34" charset="0"/>
                <a:cs typeface="Arial" panose="020B0604020202020204" pitchFamily="34" charset="0"/>
              </a:rPr>
              <a:t>    </a:t>
            </a:r>
            <a:endParaRPr lang="fi-FI" sz="1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1" name="Tekstiruutu 10">
            <a:extLst>
              <a:ext uri="{FF2B5EF4-FFF2-40B4-BE49-F238E27FC236}">
                <a16:creationId xmlns:a16="http://schemas.microsoft.com/office/drawing/2014/main" id="{B758E060-121A-E442-F73B-EF3CD5D73662}"/>
              </a:ext>
            </a:extLst>
          </p:cNvPr>
          <p:cNvSpPr txBox="1"/>
          <p:nvPr/>
        </p:nvSpPr>
        <p:spPr>
          <a:xfrm>
            <a:off x="5989738" y="134576"/>
            <a:ext cx="5858311" cy="5901039"/>
          </a:xfrm>
          <a:prstGeom prst="rect">
            <a:avLst/>
          </a:prstGeom>
          <a:noFill/>
        </p:spPr>
        <p:txBody>
          <a:bodyPr wrap="square">
            <a:spAutoFit/>
          </a:bodyPr>
          <a:lstStyle/>
          <a:p>
            <a:pPr marL="457200">
              <a:lnSpc>
                <a:spcPct val="150000"/>
              </a:lnSpc>
              <a:tabLst>
                <a:tab pos="1352550" algn="l"/>
              </a:tabLst>
            </a:pP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50000"/>
              </a:lnSpc>
              <a:tabLst>
                <a:tab pos="1352550" algn="l"/>
              </a:tabLst>
            </a:pP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Kuntavaalit järjestetään 13.4.2025. Vaalien jälkeen kaupunginhallitus hyväksyy vammaisneuvoston jäsenyhdistykset toimikaudelle 1.6.2025-31.5.2029. </a:t>
            </a:r>
          </a:p>
          <a:p>
            <a:pPr marL="457200">
              <a:lnSpc>
                <a:spcPct val="150000"/>
              </a:lnSpc>
              <a:tabLst>
                <a:tab pos="1352550" algn="l"/>
              </a:tabLst>
            </a:pPr>
            <a:endPar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7200">
              <a:lnSpc>
                <a:spcPct val="150000"/>
              </a:lnSpc>
              <a:tabLst>
                <a:tab pos="1352550" algn="l"/>
              </a:tabLst>
            </a:pP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Jokainen vammaisneuvostoon hyväksytty jäsenyhdistys valitsee omassa kokouksessaan neuvostoon osallistuvan jäsenen. Jäsenten lopullisesta nimeämisestä vammaisneuvostoon päätetään hyvinvointilautakunnassa.</a:t>
            </a:r>
          </a:p>
          <a:p>
            <a:pPr marL="457200">
              <a:lnSpc>
                <a:spcPct val="150000"/>
              </a:lnSpc>
              <a:tabLst>
                <a:tab pos="1352550" algn="l"/>
              </a:tabLst>
            </a:pP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50000"/>
              </a:lnSpc>
              <a:tabLst>
                <a:tab pos="1352550" algn="l"/>
              </a:tabLst>
            </a:pP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Vammaisneuvosto järjestäytyy uuden toimikauden ensimmäisessä kokouksessa ja valitsee keskuudestaan puheenjohtajan ja varapuheenjohtajan. Sihteerinä toimii kaupungin osoittama henkilö. Kokouksessa valitaan myös kokouksia valmistelevan työryhmän jäsenet. Vanhusneuvoston puheenjohtaja ja sihteeri kuuluvat työryhmään ilman erillistä valintaa.</a:t>
            </a:r>
          </a:p>
          <a:p>
            <a:pPr marL="457200">
              <a:lnSpc>
                <a:spcPct val="150000"/>
              </a:lnSpc>
              <a:tabLst>
                <a:tab pos="1352550" algn="l"/>
              </a:tabLst>
            </a:pPr>
            <a:endPar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7200">
              <a:lnSpc>
                <a:spcPct val="150000"/>
              </a:lnSpc>
              <a:tabLst>
                <a:tab pos="1352550" algn="l"/>
              </a:tabLst>
            </a:pP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Vammaisneuvoston kokoukset pidetään </a:t>
            </a:r>
            <a:r>
              <a:rPr lang="fi-FI" sz="1100">
                <a:solidFill>
                  <a:srgbClr val="000000"/>
                </a:solidFill>
                <a:latin typeface="Arial" panose="020B0604020202020204" pitchFamily="34" charset="0"/>
                <a:ea typeface="Calibri" panose="020F0502020204030204" pitchFamily="34" charset="0"/>
                <a:cs typeface="Arial" panose="020B0604020202020204" pitchFamily="34" charset="0"/>
              </a:rPr>
              <a:t>iltaisin</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 Kokouksia pidetään vuoden 2025 aikana 4</a:t>
            </a:r>
            <a:r>
              <a:rPr lang="fi-FI" sz="1100">
                <a:solidFill>
                  <a:srgbClr val="000000"/>
                </a:solidFill>
                <a:latin typeface="Arial" panose="020B0604020202020204" pitchFamily="34" charset="0"/>
                <a:ea typeface="Calibri" panose="020F0502020204030204" pitchFamily="34" charset="0"/>
                <a:cs typeface="Arial" panose="020B0604020202020204" pitchFamily="34" charset="0"/>
              </a:rPr>
              <a:t>-8</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 Työryhmä kokoontuu vähintään viikkoa ennen neuvoston kokousta.</a:t>
            </a:r>
          </a:p>
          <a:p>
            <a:pPr marL="457200">
              <a:lnSpc>
                <a:spcPct val="150000"/>
              </a:lnSpc>
              <a:tabLst>
                <a:tab pos="1352550" algn="l"/>
              </a:tabLst>
            </a:pP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50000"/>
              </a:lnSpc>
              <a:tabLst>
                <a:tab pos="1352550" algn="l"/>
              </a:tabLst>
            </a:pP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Vammaisneuvoston vuoden 2025 toimintaan on </a:t>
            </a:r>
            <a:r>
              <a:rPr lang="fi-FI" sz="1100">
                <a:effectLst/>
                <a:latin typeface="Arial" panose="020B0604020202020204" pitchFamily="34" charset="0"/>
                <a:ea typeface="Calibri" panose="020F0502020204030204" pitchFamily="34" charset="0"/>
                <a:cs typeface="Arial" panose="020B0604020202020204" pitchFamily="34" charset="0"/>
              </a:rPr>
              <a:t>varattu </a:t>
            </a:r>
            <a:r>
              <a:rPr lang="fi-FI" sz="1100">
                <a:latin typeface="Arial" panose="020B0604020202020204" pitchFamily="34" charset="0"/>
                <a:ea typeface="Calibri" panose="020F0502020204030204" pitchFamily="34" charset="0"/>
                <a:cs typeface="Arial" panose="020B0604020202020204" pitchFamily="34" charset="0"/>
              </a:rPr>
              <a:t>hyvinvointipalveluiden tulosalueen</a:t>
            </a:r>
            <a:r>
              <a:rPr lang="fi-FI" sz="1100">
                <a:effectLst/>
                <a:latin typeface="Arial" panose="020B0604020202020204" pitchFamily="34" charset="0"/>
                <a:ea typeface="Calibri" panose="020F0502020204030204" pitchFamily="34" charset="0"/>
                <a:cs typeface="Arial" panose="020B0604020202020204" pitchFamily="34" charset="0"/>
              </a:rPr>
              <a:t> budjetista 5000€. Summa sisältää esim. tapahtumat, tilaisuudet</a:t>
            </a:r>
            <a:r>
              <a:rPr lang="fi-FI" sz="1100">
                <a:solidFill>
                  <a:srgbClr val="000000"/>
                </a:solidFill>
                <a:effectLst/>
                <a:latin typeface="Arial" panose="020B0604020202020204" pitchFamily="34" charset="0"/>
                <a:ea typeface="Calibri" panose="020F0502020204030204" pitchFamily="34" charset="0"/>
                <a:cs typeface="Arial" panose="020B0604020202020204" pitchFamily="34" charset="0"/>
              </a:rPr>
              <a:t>, tarjoilut ja mahdolliset esiintyjät. Vammaisneuvoston kokouspalkkiot ja matkakulut maksetaan summan ulkopuolelta. Toiminta suunnitellaan annetun budjetin puitteissa.</a:t>
            </a:r>
            <a:endParaRPr lang="fi-FI" sz="110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50000"/>
              </a:lnSpc>
              <a:spcAft>
                <a:spcPts val="800"/>
              </a:spcAft>
              <a:tabLst>
                <a:tab pos="1352550" algn="l"/>
              </a:tabLst>
            </a:pPr>
            <a:endParaRPr lang="fi-FI" sz="110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340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4AE613F8-FBD0-B133-C8D4-A609AF1C42AE}"/>
              </a:ext>
            </a:extLst>
          </p:cNvPr>
          <p:cNvSpPr txBox="1"/>
          <p:nvPr/>
        </p:nvSpPr>
        <p:spPr>
          <a:xfrm>
            <a:off x="418262" y="715178"/>
            <a:ext cx="8720311" cy="1754326"/>
          </a:xfrm>
          <a:prstGeom prst="rect">
            <a:avLst/>
          </a:prstGeom>
          <a:noFill/>
        </p:spPr>
        <p:txBody>
          <a:bodyPr wrap="square">
            <a:spAutoFit/>
          </a:bodyPr>
          <a:lstStyle/>
          <a:p>
            <a:endParaRPr lang="fi-FI" sz="1800">
              <a:effectLst/>
              <a:latin typeface="Aptos" panose="020B0004020202020204" pitchFamily="34" charset="0"/>
              <a:ea typeface="Aptos" panose="020B0004020202020204" pitchFamily="34" charset="0"/>
              <a:cs typeface="Aptos" panose="020B0004020202020204" pitchFamily="34" charset="0"/>
            </a:endParaRPr>
          </a:p>
          <a:p>
            <a:r>
              <a:rPr lang="fi-FI" sz="1800">
                <a:effectLst/>
                <a:latin typeface="Aptos" panose="020B0004020202020204" pitchFamily="34" charset="0"/>
                <a:ea typeface="Aptos" panose="020B0004020202020204" pitchFamily="34" charset="0"/>
                <a:cs typeface="Aptos" panose="020B0004020202020204" pitchFamily="34" charset="0"/>
              </a:rPr>
              <a:t>Vammaisneuvosto on viranomaisten sekä vammaisten henkilöiden, heidän omaistensa ja vammaisjärjestöjen yhteistoimintaelin. Toiminnan tavoitteena on edistää vammaisten henkilöiden osallisuutta, aktiivista elämää ja yhdenvertaisuutta.</a:t>
            </a:r>
          </a:p>
          <a:p>
            <a:endParaRPr lang="fi-FI" sz="1800">
              <a:effectLst/>
              <a:latin typeface="Aptos" panose="020B0004020202020204" pitchFamily="34" charset="0"/>
              <a:ea typeface="Aptos" panose="020B0004020202020204" pitchFamily="34" charset="0"/>
              <a:cs typeface="Aptos" panose="020B0004020202020204" pitchFamily="34" charset="0"/>
            </a:endParaRPr>
          </a:p>
          <a:p>
            <a:endParaRPr lang="fi-FI" sz="1800">
              <a:effectLst/>
              <a:latin typeface="Aptos" panose="020B0004020202020204" pitchFamily="34" charset="0"/>
              <a:ea typeface="Aptos" panose="020B0004020202020204" pitchFamily="34" charset="0"/>
              <a:cs typeface="Aptos" panose="020B0004020202020204" pitchFamily="34" charset="0"/>
            </a:endParaRPr>
          </a:p>
        </p:txBody>
      </p:sp>
      <p:graphicFrame>
        <p:nvGraphicFramePr>
          <p:cNvPr id="6" name="Taulukko 5">
            <a:extLst>
              <a:ext uri="{FF2B5EF4-FFF2-40B4-BE49-F238E27FC236}">
                <a16:creationId xmlns:a16="http://schemas.microsoft.com/office/drawing/2014/main" id="{A9114E3F-ACFD-384E-D595-72AB4E4D7C1C}"/>
              </a:ext>
            </a:extLst>
          </p:cNvPr>
          <p:cNvGraphicFramePr>
            <a:graphicFrameLocks noGrp="1"/>
          </p:cNvGraphicFramePr>
          <p:nvPr>
            <p:extLst>
              <p:ext uri="{D42A27DB-BD31-4B8C-83A1-F6EECF244321}">
                <p14:modId xmlns:p14="http://schemas.microsoft.com/office/powerpoint/2010/main" val="2267011889"/>
              </p:ext>
            </p:extLst>
          </p:nvPr>
        </p:nvGraphicFramePr>
        <p:xfrm>
          <a:off x="418262" y="2096299"/>
          <a:ext cx="11096798" cy="4502894"/>
        </p:xfrm>
        <a:graphic>
          <a:graphicData uri="http://schemas.openxmlformats.org/drawingml/2006/table">
            <a:tbl>
              <a:tblPr firstRow="1" bandRow="1">
                <a:tableStyleId>{91EBBBCC-DAD2-459C-BE2E-F6DE35CF9A28}</a:tableStyleId>
              </a:tblPr>
              <a:tblGrid>
                <a:gridCol w="3900527">
                  <a:extLst>
                    <a:ext uri="{9D8B030D-6E8A-4147-A177-3AD203B41FA5}">
                      <a16:colId xmlns:a16="http://schemas.microsoft.com/office/drawing/2014/main" val="1509961854"/>
                    </a:ext>
                  </a:extLst>
                </a:gridCol>
                <a:gridCol w="3497338">
                  <a:extLst>
                    <a:ext uri="{9D8B030D-6E8A-4147-A177-3AD203B41FA5}">
                      <a16:colId xmlns:a16="http://schemas.microsoft.com/office/drawing/2014/main" val="266246541"/>
                    </a:ext>
                  </a:extLst>
                </a:gridCol>
                <a:gridCol w="3698933">
                  <a:extLst>
                    <a:ext uri="{9D8B030D-6E8A-4147-A177-3AD203B41FA5}">
                      <a16:colId xmlns:a16="http://schemas.microsoft.com/office/drawing/2014/main" val="3784278311"/>
                    </a:ext>
                  </a:extLst>
                </a:gridCol>
              </a:tblGrid>
              <a:tr h="452572">
                <a:tc>
                  <a:txBody>
                    <a:bodyPr/>
                    <a:lstStyle/>
                    <a:p>
                      <a:pPr algn="ctr"/>
                      <a:r>
                        <a:rPr lang="fi-FI" sz="1200"/>
                        <a:t>TAVOITE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i-FI" sz="1200"/>
                        <a:t>TOIMENPIDE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i-FI" sz="1200"/>
                        <a:t>MITTARIT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1941554"/>
                  </a:ext>
                </a:extLst>
              </a:tr>
              <a:tr h="754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Seurata ja edistää kaupungin esteettömyyttä ja saavutettavuutta</a:t>
                      </a:r>
                    </a:p>
                    <a:p>
                      <a:endParaRPr lang="fi-FI"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Otetaan kantaa oikea-aikaisesti kaupungin uusiin rakennuskohteisiin ja niiden esteettömyyteen, sekä viestinnän ja palveluiden saavutettavuuteen. Kutsutaan asiantuntijoita kertomaan hankkeista, sekä viestinnän kehityksestä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Tutustumiskäynnit, kannanotot ja aloitteet. Viestinnän</a:t>
                      </a:r>
                    </a:p>
                    <a:p>
                      <a:r>
                        <a:rPr lang="fi-FI" sz="1200"/>
                        <a:t>Asiantuntija kutsuttu kokoukseen. </a:t>
                      </a:r>
                    </a:p>
                    <a:p>
                      <a:endParaRPr lang="fi-FI"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4775264"/>
                  </a:ext>
                </a:extLst>
              </a:tr>
              <a:tr h="754284">
                <a:tc>
                  <a:txBody>
                    <a:bodyPr/>
                    <a:lstStyle/>
                    <a:p>
                      <a:r>
                        <a:rPr lang="fi-FI" sz="1200"/>
                        <a:t>Kaupungin päätösten seuranta vammaisten kuntalaisten näkökulmasta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Muutosten ym. Kaupungin asioiden esille tuonti kokouksissa.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Pykälien määrä liittyen kaupungin päätöksiin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819842"/>
                  </a:ext>
                </a:extLst>
              </a:tr>
              <a:tr h="1234198">
                <a:tc>
                  <a:txBody>
                    <a:bodyPr/>
                    <a:lstStyle/>
                    <a:p>
                      <a:r>
                        <a:rPr lang="fi-FI" sz="1200"/>
                        <a:t>Tiedostetaan vammaisten palveluihin liittyvät asiat sekä  kunta-, että hyvinvointialuepuolella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Kutsutaan kokouksiin kunnan eri sektorien edustajien lisäksi Varsinais-Suomen hyvinvointialueen vammaisasioiden asiantuntijoita. Viedään viestiä tarvittaessa kunnan päättäviin elimiin sekä Varhan vammaisneuvoston kokouksiin. Neuvonta ja ohjaus.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200"/>
                        <a:t>Vierailijat, luennot, tilaisuudet, viestit/kannanotot/aloitteet Varhaan ja kaupungille.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243306"/>
                  </a:ext>
                </a:extLst>
              </a:tr>
              <a:tr h="105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Pitää yllä verkostoa eri sidosryhmien kanssa</a:t>
                      </a:r>
                    </a:p>
                    <a:p>
                      <a:endParaRPr lang="fi-FI"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Järjestetään ja/tai osallistutaan erilaisiin aktiviteetteihin ja luentoihin</a:t>
                      </a:r>
                    </a:p>
                    <a:p>
                      <a:endParaRPr lang="fi-FI"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Retket, seminaarit</a:t>
                      </a:r>
                    </a:p>
                    <a:p>
                      <a:endParaRPr lang="fi-FI"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5692404"/>
                  </a:ext>
                </a:extLst>
              </a:tr>
            </a:tbl>
          </a:graphicData>
        </a:graphic>
      </p:graphicFrame>
      <p:sp>
        <p:nvSpPr>
          <p:cNvPr id="3" name="Tekstiruutu 2">
            <a:extLst>
              <a:ext uri="{FF2B5EF4-FFF2-40B4-BE49-F238E27FC236}">
                <a16:creationId xmlns:a16="http://schemas.microsoft.com/office/drawing/2014/main" id="{E8E63321-48A9-8B75-A6DC-783047B62AE9}"/>
              </a:ext>
            </a:extLst>
          </p:cNvPr>
          <p:cNvSpPr txBox="1"/>
          <p:nvPr/>
        </p:nvSpPr>
        <p:spPr>
          <a:xfrm>
            <a:off x="343950" y="335999"/>
            <a:ext cx="8636422" cy="307777"/>
          </a:xfrm>
          <a:prstGeom prst="rect">
            <a:avLst/>
          </a:prstGeom>
          <a:noFill/>
        </p:spPr>
        <p:txBody>
          <a:bodyPr wrap="square">
            <a:spAutoFit/>
          </a:bodyPr>
          <a:lstStyle/>
          <a:p>
            <a:pPr algn="l" rtl="0" fontAlgn="base"/>
            <a:r>
              <a:rPr lang="fi-FI" sz="1400" b="1" i="0">
                <a:solidFill>
                  <a:srgbClr val="000000"/>
                </a:solidFill>
                <a:effectLst/>
                <a:highlight>
                  <a:srgbClr val="FFFFFF"/>
                </a:highlight>
                <a:latin typeface="Arial" panose="020B0604020202020204" pitchFamily="34" charset="0"/>
              </a:rPr>
              <a:t>Tavoitteet ja toimenpiteet 2025</a:t>
            </a:r>
          </a:p>
        </p:txBody>
      </p:sp>
    </p:spTree>
    <p:extLst>
      <p:ext uri="{BB962C8B-B14F-4D97-AF65-F5344CB8AC3E}">
        <p14:creationId xmlns:p14="http://schemas.microsoft.com/office/powerpoint/2010/main" val="940802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85239ABD-7EB6-1F15-2E84-560859815CBA}"/>
              </a:ext>
            </a:extLst>
          </p:cNvPr>
          <p:cNvSpPr txBox="1"/>
          <p:nvPr/>
        </p:nvSpPr>
        <p:spPr>
          <a:xfrm>
            <a:off x="352338" y="5050174"/>
            <a:ext cx="5373148" cy="1330557"/>
          </a:xfrm>
          <a:prstGeom prst="rect">
            <a:avLst/>
          </a:prstGeom>
          <a:noFill/>
        </p:spPr>
        <p:txBody>
          <a:bodyPr wrap="square" rtlCol="0">
            <a:spAutoFit/>
          </a:bodyPr>
          <a:lstStyle/>
          <a:p>
            <a:pPr>
              <a:lnSpc>
                <a:spcPct val="150000"/>
              </a:lnSpc>
            </a:pPr>
            <a:r>
              <a:rPr lang="fi-FI" sz="1100">
                <a:latin typeface="Arial" panose="020B0604020202020204" pitchFamily="34" charset="0"/>
                <a:cs typeface="Arial" panose="020B0604020202020204" pitchFamily="34" charset="0"/>
              </a:rPr>
              <a:t>Vammaisneuvoston toimintasuunnitelma on hyväksytty vammaisneuvostossa 25.11.2024</a:t>
            </a:r>
          </a:p>
          <a:p>
            <a:pPr>
              <a:lnSpc>
                <a:spcPct val="150000"/>
              </a:lnSpc>
            </a:pPr>
            <a:endParaRPr lang="fi-FI" sz="1100">
              <a:latin typeface="Arial" panose="020B0604020202020204" pitchFamily="34" charset="0"/>
              <a:cs typeface="Arial" panose="020B0604020202020204" pitchFamily="34" charset="0"/>
            </a:endParaRPr>
          </a:p>
          <a:p>
            <a:pPr>
              <a:lnSpc>
                <a:spcPct val="150000"/>
              </a:lnSpc>
            </a:pPr>
            <a:r>
              <a:rPr lang="fi-FI" sz="1100">
                <a:latin typeface="Arial" panose="020B0604020202020204" pitchFamily="34" charset="0"/>
                <a:cs typeface="Arial" panose="020B0604020202020204" pitchFamily="34" charset="0"/>
              </a:rPr>
              <a:t>Toimintasuunnitelmassa kirjattujen tavoitteiden toteutumista seurataan pitkin vuotta ja toteutuneet toimenpiteet kirjataan toimintakertomukseen 2025. </a:t>
            </a:r>
          </a:p>
        </p:txBody>
      </p:sp>
    </p:spTree>
    <p:extLst>
      <p:ext uri="{BB962C8B-B14F-4D97-AF65-F5344CB8AC3E}">
        <p14:creationId xmlns:p14="http://schemas.microsoft.com/office/powerpoint/2010/main" val="96770161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BBBE3FFD-1162-4876-BC6F-891402D1DF37}" vid="{30ED5185-A01A-4212-A087-1F07B1B4DA7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CEB92DD77BC3ED4AA30E5C4966E3045B" ma:contentTypeVersion="3" ma:contentTypeDescription="Luo uusi asiakirja." ma:contentTypeScope="" ma:versionID="872a0a037acc080dd4575e263d3ef80b">
  <xsd:schema xmlns:xsd="http://www.w3.org/2001/XMLSchema" xmlns:xs="http://www.w3.org/2001/XMLSchema" xmlns:p="http://schemas.microsoft.com/office/2006/metadata/properties" xmlns:ns2="be2dbcc5-ff1d-49a6-8b47-64594c563ddd" targetNamespace="http://schemas.microsoft.com/office/2006/metadata/properties" ma:root="true" ma:fieldsID="364d420d8c8a9efabd7440f129a06795" ns2:_="">
    <xsd:import namespace="be2dbcc5-ff1d-49a6-8b47-64594c563ddd"/>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dbcc5-ff1d-49a6-8b47-64594c563d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33EAEA-4843-47C7-B49A-DF6E4F644A43}">
  <ds:schemaRefs>
    <ds:schemaRef ds:uri="be2dbcc5-ff1d-49a6-8b47-64594c563dd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3AC6559-C8EC-42A4-A48F-1B1366830FDD}">
  <ds:schemaRefs>
    <ds:schemaRef ds:uri="be2dbcc5-ff1d-49a6-8b47-64594c563d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B9B5C95-51F7-427C-B797-D227BB37C1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TM04033917[[fn=Berliini]]</Template>
  <Application>Microsoft Office PowerPoint</Application>
  <PresentationFormat>Widescreen</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Office-teema</vt:lpstr>
      <vt:lpstr>Naantalin vammaisneuvosto</vt:lpstr>
      <vt:lpstr>PowerPoint Presentation</vt:lpstr>
      <vt:lpstr>PowerPoint Presentation</vt:lpstr>
      <vt:lpstr>PowerPoint Presentation</vt:lpstr>
    </vt:vector>
  </TitlesOfParts>
  <Company>Naantalin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Lineri Marika</dc:creator>
  <cp:revision>1</cp:revision>
  <cp:lastPrinted>2024-10-10T10:46:11Z</cp:lastPrinted>
  <dcterms:created xsi:type="dcterms:W3CDTF">2024-09-09T09:24:26Z</dcterms:created>
  <dcterms:modified xsi:type="dcterms:W3CDTF">2024-11-27T11:08:25Z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0x010100CEB92DD77BC3ED4AA30E5C4966E3045B</vt:lpwstr>
  </property>
</Properties>
</file>