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5FF75E-D609-4967-B69F-4978F746E567}" v="85" dt="2025-02-06T06:53:02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4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lmulaakso-Nylund Leena" userId="db515e89-7519-424e-b43f-ef38c16abcc5" providerId="ADAL" clId="{CA5FF75E-D609-4967-B69F-4978F746E567}"/>
    <pc:docChg chg="undo redo custSel addSld delSld modSld">
      <pc:chgData name="Palmulaakso-Nylund Leena" userId="db515e89-7519-424e-b43f-ef38c16abcc5" providerId="ADAL" clId="{CA5FF75E-D609-4967-B69F-4978F746E567}" dt="2025-02-06T07:16:16.772" v="415" actId="1076"/>
      <pc:docMkLst>
        <pc:docMk/>
      </pc:docMkLst>
      <pc:sldChg chg="addSp delSp modSp mod">
        <pc:chgData name="Palmulaakso-Nylund Leena" userId="db515e89-7519-424e-b43f-ef38c16abcc5" providerId="ADAL" clId="{CA5FF75E-D609-4967-B69F-4978F746E567}" dt="2025-02-06T07:16:16.772" v="415" actId="1076"/>
        <pc:sldMkLst>
          <pc:docMk/>
          <pc:sldMk cId="2117880610" sldId="256"/>
        </pc:sldMkLst>
        <pc:spChg chg="mod">
          <ac:chgData name="Palmulaakso-Nylund Leena" userId="db515e89-7519-424e-b43f-ef38c16abcc5" providerId="ADAL" clId="{CA5FF75E-D609-4967-B69F-4978F746E567}" dt="2025-02-06T07:14:22.613" v="414" actId="255"/>
          <ac:spMkLst>
            <pc:docMk/>
            <pc:sldMk cId="2117880610" sldId="256"/>
            <ac:spMk id="2" creationId="{97B8970F-01D4-A822-A84E-2F028CA7A5AA}"/>
          </ac:spMkLst>
        </pc:spChg>
        <pc:spChg chg="mod">
          <ac:chgData name="Palmulaakso-Nylund Leena" userId="db515e89-7519-424e-b43f-ef38c16abcc5" providerId="ADAL" clId="{CA5FF75E-D609-4967-B69F-4978F746E567}" dt="2025-02-06T06:49:25.543" v="367" actId="207"/>
          <ac:spMkLst>
            <pc:docMk/>
            <pc:sldMk cId="2117880610" sldId="256"/>
            <ac:spMk id="4" creationId="{38811171-2112-FED0-2347-C07C046126DC}"/>
          </ac:spMkLst>
        </pc:spChg>
        <pc:spChg chg="mod">
          <ac:chgData name="Palmulaakso-Nylund Leena" userId="db515e89-7519-424e-b43f-ef38c16abcc5" providerId="ADAL" clId="{CA5FF75E-D609-4967-B69F-4978F746E567}" dt="2025-02-06T06:53:02.308" v="381" actId="164"/>
          <ac:spMkLst>
            <pc:docMk/>
            <pc:sldMk cId="2117880610" sldId="256"/>
            <ac:spMk id="6" creationId="{070800AD-0DC1-08CD-352E-138F58043DAC}"/>
          </ac:spMkLst>
        </pc:spChg>
        <pc:spChg chg="mod">
          <ac:chgData name="Palmulaakso-Nylund Leena" userId="db515e89-7519-424e-b43f-ef38c16abcc5" providerId="ADAL" clId="{CA5FF75E-D609-4967-B69F-4978F746E567}" dt="2025-02-06T06:49:25.543" v="367" actId="207"/>
          <ac:spMkLst>
            <pc:docMk/>
            <pc:sldMk cId="2117880610" sldId="256"/>
            <ac:spMk id="8" creationId="{DAD1A7E9-2531-BABE-85E5-84ADEDF6375B}"/>
          </ac:spMkLst>
        </pc:spChg>
        <pc:spChg chg="mod">
          <ac:chgData name="Palmulaakso-Nylund Leena" userId="db515e89-7519-424e-b43f-ef38c16abcc5" providerId="ADAL" clId="{CA5FF75E-D609-4967-B69F-4978F746E567}" dt="2025-02-06T06:51:19.314" v="372" actId="207"/>
          <ac:spMkLst>
            <pc:docMk/>
            <pc:sldMk cId="2117880610" sldId="256"/>
            <ac:spMk id="9" creationId="{1BD151A6-9BAB-F6CE-AE38-42094AA6710E}"/>
          </ac:spMkLst>
        </pc:spChg>
        <pc:spChg chg="mod">
          <ac:chgData name="Palmulaakso-Nylund Leena" userId="db515e89-7519-424e-b43f-ef38c16abcc5" providerId="ADAL" clId="{CA5FF75E-D609-4967-B69F-4978F746E567}" dt="2025-02-06T06:53:02.308" v="381" actId="164"/>
          <ac:spMkLst>
            <pc:docMk/>
            <pc:sldMk cId="2117880610" sldId="256"/>
            <ac:spMk id="10" creationId="{ACEC1982-63BB-B68B-A45E-5D8EE3147902}"/>
          </ac:spMkLst>
        </pc:spChg>
        <pc:spChg chg="mod">
          <ac:chgData name="Palmulaakso-Nylund Leena" userId="db515e89-7519-424e-b43f-ef38c16abcc5" providerId="ADAL" clId="{CA5FF75E-D609-4967-B69F-4978F746E567}" dt="2025-02-06T06:51:19.314" v="372" actId="207"/>
          <ac:spMkLst>
            <pc:docMk/>
            <pc:sldMk cId="2117880610" sldId="256"/>
            <ac:spMk id="11" creationId="{C896FB48-E669-528A-6167-962CFBCA523A}"/>
          </ac:spMkLst>
        </pc:spChg>
        <pc:spChg chg="mod">
          <ac:chgData name="Palmulaakso-Nylund Leena" userId="db515e89-7519-424e-b43f-ef38c16abcc5" providerId="ADAL" clId="{CA5FF75E-D609-4967-B69F-4978F746E567}" dt="2025-02-06T06:51:24.972" v="373" actId="207"/>
          <ac:spMkLst>
            <pc:docMk/>
            <pc:sldMk cId="2117880610" sldId="256"/>
            <ac:spMk id="12" creationId="{A38EEB0C-3234-3D5E-6444-EE372C7B1BAA}"/>
          </ac:spMkLst>
        </pc:spChg>
        <pc:spChg chg="mod">
          <ac:chgData name="Palmulaakso-Nylund Leena" userId="db515e89-7519-424e-b43f-ef38c16abcc5" providerId="ADAL" clId="{CA5FF75E-D609-4967-B69F-4978F746E567}" dt="2025-02-06T06:53:28.896" v="382" actId="1076"/>
          <ac:spMkLst>
            <pc:docMk/>
            <pc:sldMk cId="2117880610" sldId="256"/>
            <ac:spMk id="13" creationId="{90CD2180-1535-7361-3B13-E11901CC1FB6}"/>
          </ac:spMkLst>
        </pc:spChg>
        <pc:spChg chg="mod">
          <ac:chgData name="Palmulaakso-Nylund Leena" userId="db515e89-7519-424e-b43f-ef38c16abcc5" providerId="ADAL" clId="{CA5FF75E-D609-4967-B69F-4978F746E567}" dt="2025-02-06T07:14:02.059" v="412" actId="1076"/>
          <ac:spMkLst>
            <pc:docMk/>
            <pc:sldMk cId="2117880610" sldId="256"/>
            <ac:spMk id="14" creationId="{74B133C9-46DD-10C1-646B-38B96108EF10}"/>
          </ac:spMkLst>
        </pc:spChg>
        <pc:spChg chg="mod">
          <ac:chgData name="Palmulaakso-Nylund Leena" userId="db515e89-7519-424e-b43f-ef38c16abcc5" providerId="ADAL" clId="{CA5FF75E-D609-4967-B69F-4978F746E567}" dt="2025-02-06T06:49:25.543" v="367" actId="207"/>
          <ac:spMkLst>
            <pc:docMk/>
            <pc:sldMk cId="2117880610" sldId="256"/>
            <ac:spMk id="15" creationId="{6895D3E0-FD04-8100-C495-6CF439A3CDCB}"/>
          </ac:spMkLst>
        </pc:spChg>
        <pc:spChg chg="mod">
          <ac:chgData name="Palmulaakso-Nylund Leena" userId="db515e89-7519-424e-b43f-ef38c16abcc5" providerId="ADAL" clId="{CA5FF75E-D609-4967-B69F-4978F746E567}" dt="2025-02-06T06:51:19.314" v="372" actId="207"/>
          <ac:spMkLst>
            <pc:docMk/>
            <pc:sldMk cId="2117880610" sldId="256"/>
            <ac:spMk id="16" creationId="{1A65FC13-C743-D6EC-6291-64A09ED7D54E}"/>
          </ac:spMkLst>
        </pc:spChg>
        <pc:spChg chg="mod">
          <ac:chgData name="Palmulaakso-Nylund Leena" userId="db515e89-7519-424e-b43f-ef38c16abcc5" providerId="ADAL" clId="{CA5FF75E-D609-4967-B69F-4978F746E567}" dt="2025-02-06T06:42:24.207" v="274" actId="164"/>
          <ac:spMkLst>
            <pc:docMk/>
            <pc:sldMk cId="2117880610" sldId="256"/>
            <ac:spMk id="17" creationId="{902C43F3-2AC7-A799-8665-D53231DBE83A}"/>
          </ac:spMkLst>
        </pc:spChg>
        <pc:spChg chg="mod">
          <ac:chgData name="Palmulaakso-Nylund Leena" userId="db515e89-7519-424e-b43f-ef38c16abcc5" providerId="ADAL" clId="{CA5FF75E-D609-4967-B69F-4978F746E567}" dt="2025-02-06T06:53:02.308" v="381" actId="164"/>
          <ac:spMkLst>
            <pc:docMk/>
            <pc:sldMk cId="2117880610" sldId="256"/>
            <ac:spMk id="18" creationId="{EC857293-5442-C0FD-6825-353142C12374}"/>
          </ac:spMkLst>
        </pc:spChg>
        <pc:spChg chg="mod">
          <ac:chgData name="Palmulaakso-Nylund Leena" userId="db515e89-7519-424e-b43f-ef38c16abcc5" providerId="ADAL" clId="{CA5FF75E-D609-4967-B69F-4978F746E567}" dt="2025-02-06T06:53:02.308" v="381" actId="164"/>
          <ac:spMkLst>
            <pc:docMk/>
            <pc:sldMk cId="2117880610" sldId="256"/>
            <ac:spMk id="19" creationId="{05E291ED-A844-8052-27E5-60CDE4AE11D8}"/>
          </ac:spMkLst>
        </pc:spChg>
        <pc:spChg chg="mod">
          <ac:chgData name="Palmulaakso-Nylund Leena" userId="db515e89-7519-424e-b43f-ef38c16abcc5" providerId="ADAL" clId="{CA5FF75E-D609-4967-B69F-4978F746E567}" dt="2025-02-06T06:42:24.207" v="274" actId="164"/>
          <ac:spMkLst>
            <pc:docMk/>
            <pc:sldMk cId="2117880610" sldId="256"/>
            <ac:spMk id="20" creationId="{495E08BE-DA73-4DA0-D23B-716D54E2213A}"/>
          </ac:spMkLst>
        </pc:spChg>
        <pc:spChg chg="mod">
          <ac:chgData name="Palmulaakso-Nylund Leena" userId="db515e89-7519-424e-b43f-ef38c16abcc5" providerId="ADAL" clId="{CA5FF75E-D609-4967-B69F-4978F746E567}" dt="2025-02-06T07:16:16.772" v="415" actId="1076"/>
          <ac:spMkLst>
            <pc:docMk/>
            <pc:sldMk cId="2117880610" sldId="256"/>
            <ac:spMk id="21" creationId="{5D0A483B-C45E-D73C-3F1A-93FCCFBCB0A5}"/>
          </ac:spMkLst>
        </pc:spChg>
        <pc:spChg chg="mod">
          <ac:chgData name="Palmulaakso-Nylund Leena" userId="db515e89-7519-424e-b43f-ef38c16abcc5" providerId="ADAL" clId="{CA5FF75E-D609-4967-B69F-4978F746E567}" dt="2025-02-06T06:42:24.207" v="274" actId="164"/>
          <ac:spMkLst>
            <pc:docMk/>
            <pc:sldMk cId="2117880610" sldId="256"/>
            <ac:spMk id="22" creationId="{6A83F435-5BCB-2042-01AA-E408FBD69DD0}"/>
          </ac:spMkLst>
        </pc:spChg>
        <pc:spChg chg="mod">
          <ac:chgData name="Palmulaakso-Nylund Leena" userId="db515e89-7519-424e-b43f-ef38c16abcc5" providerId="ADAL" clId="{CA5FF75E-D609-4967-B69F-4978F746E567}" dt="2025-02-06T07:14:02.059" v="412" actId="1076"/>
          <ac:spMkLst>
            <pc:docMk/>
            <pc:sldMk cId="2117880610" sldId="256"/>
            <ac:spMk id="23" creationId="{E7F89072-69D5-A07C-C150-E94D7E854DB3}"/>
          </ac:spMkLst>
        </pc:spChg>
        <pc:spChg chg="mod">
          <ac:chgData name="Palmulaakso-Nylund Leena" userId="db515e89-7519-424e-b43f-ef38c16abcc5" providerId="ADAL" clId="{CA5FF75E-D609-4967-B69F-4978F746E567}" dt="2025-02-06T06:41:22.785" v="268" actId="1076"/>
          <ac:spMkLst>
            <pc:docMk/>
            <pc:sldMk cId="2117880610" sldId="256"/>
            <ac:spMk id="24" creationId="{8B09D70A-673E-EC3E-0EF6-78442AAC4C91}"/>
          </ac:spMkLst>
        </pc:spChg>
        <pc:spChg chg="add mod">
          <ac:chgData name="Palmulaakso-Nylund Leena" userId="db515e89-7519-424e-b43f-ef38c16abcc5" providerId="ADAL" clId="{CA5FF75E-D609-4967-B69F-4978F746E567}" dt="2025-02-06T06:41:11.354" v="267" actId="12789"/>
          <ac:spMkLst>
            <pc:docMk/>
            <pc:sldMk cId="2117880610" sldId="256"/>
            <ac:spMk id="25" creationId="{2C621BE9-EE0D-F18C-658D-81A28EBCA29D}"/>
          </ac:spMkLst>
        </pc:spChg>
        <pc:spChg chg="add mod">
          <ac:chgData name="Palmulaakso-Nylund Leena" userId="db515e89-7519-424e-b43f-ef38c16abcc5" providerId="ADAL" clId="{CA5FF75E-D609-4967-B69F-4978F746E567}" dt="2025-02-06T06:51:03.879" v="371" actId="207"/>
          <ac:spMkLst>
            <pc:docMk/>
            <pc:sldMk cId="2117880610" sldId="256"/>
            <ac:spMk id="26" creationId="{7323FE09-C259-5D03-0BFD-6190CC3D168B}"/>
          </ac:spMkLst>
        </pc:spChg>
        <pc:spChg chg="add mod">
          <ac:chgData name="Palmulaakso-Nylund Leena" userId="db515e89-7519-424e-b43f-ef38c16abcc5" providerId="ADAL" clId="{CA5FF75E-D609-4967-B69F-4978F746E567}" dt="2025-02-06T06:41:11.354" v="267" actId="12789"/>
          <ac:spMkLst>
            <pc:docMk/>
            <pc:sldMk cId="2117880610" sldId="256"/>
            <ac:spMk id="27" creationId="{5DA40DCB-B783-4346-F616-105DCF3F7E73}"/>
          </ac:spMkLst>
        </pc:spChg>
        <pc:grpChg chg="add mod">
          <ac:chgData name="Palmulaakso-Nylund Leena" userId="db515e89-7519-424e-b43f-ef38c16abcc5" providerId="ADAL" clId="{CA5FF75E-D609-4967-B69F-4978F746E567}" dt="2025-02-06T07:10:09.166" v="391" actId="1076"/>
          <ac:grpSpMkLst>
            <pc:docMk/>
            <pc:sldMk cId="2117880610" sldId="256"/>
            <ac:grpSpMk id="28" creationId="{904AB17F-0A05-45E5-E3C4-AEE945E6FB79}"/>
          </ac:grpSpMkLst>
        </pc:grpChg>
        <pc:grpChg chg="add mod">
          <ac:chgData name="Palmulaakso-Nylund Leena" userId="db515e89-7519-424e-b43f-ef38c16abcc5" providerId="ADAL" clId="{CA5FF75E-D609-4967-B69F-4978F746E567}" dt="2025-02-06T06:53:02.308" v="381" actId="164"/>
          <ac:grpSpMkLst>
            <pc:docMk/>
            <pc:sldMk cId="2117880610" sldId="256"/>
            <ac:grpSpMk id="29" creationId="{1232CE3C-3A8B-22D5-EF9F-406CCFED879E}"/>
          </ac:grpSpMkLst>
        </pc:grpChg>
        <pc:cxnChg chg="add del mod">
          <ac:chgData name="Palmulaakso-Nylund Leena" userId="db515e89-7519-424e-b43f-ef38c16abcc5" providerId="ADAL" clId="{CA5FF75E-D609-4967-B69F-4978F746E567}" dt="2025-02-06T07:08:02.194" v="384" actId="478"/>
          <ac:cxnSpMkLst>
            <pc:docMk/>
            <pc:sldMk cId="2117880610" sldId="256"/>
            <ac:cxnSpMk id="31" creationId="{CEA85EB7-3C56-2E3E-FA2B-FCAD59E017F1}"/>
          </ac:cxnSpMkLst>
        </pc:cxnChg>
        <pc:cxnChg chg="add del mod">
          <ac:chgData name="Palmulaakso-Nylund Leena" userId="db515e89-7519-424e-b43f-ef38c16abcc5" providerId="ADAL" clId="{CA5FF75E-D609-4967-B69F-4978F746E567}" dt="2025-02-06T07:08:33.951" v="386" actId="478"/>
          <ac:cxnSpMkLst>
            <pc:docMk/>
            <pc:sldMk cId="2117880610" sldId="256"/>
            <ac:cxnSpMk id="33" creationId="{B2AB2FC7-5B94-A4A6-E0D3-06E79267BF6C}"/>
          </ac:cxnSpMkLst>
        </pc:cxnChg>
        <pc:cxnChg chg="add del mod">
          <ac:chgData name="Palmulaakso-Nylund Leena" userId="db515e89-7519-424e-b43f-ef38c16abcc5" providerId="ADAL" clId="{CA5FF75E-D609-4967-B69F-4978F746E567}" dt="2025-02-06T07:09:27.042" v="388" actId="11529"/>
          <ac:cxnSpMkLst>
            <pc:docMk/>
            <pc:sldMk cId="2117880610" sldId="256"/>
            <ac:cxnSpMk id="35" creationId="{7BEB61F1-6818-0DB3-82CB-E2B32C803B9B}"/>
          </ac:cxnSpMkLst>
        </pc:cxnChg>
        <pc:cxnChg chg="add mod">
          <ac:chgData name="Palmulaakso-Nylund Leena" userId="db515e89-7519-424e-b43f-ef38c16abcc5" providerId="ADAL" clId="{CA5FF75E-D609-4967-B69F-4978F746E567}" dt="2025-02-06T07:12:58.496" v="406" actId="693"/>
          <ac:cxnSpMkLst>
            <pc:docMk/>
            <pc:sldMk cId="2117880610" sldId="256"/>
            <ac:cxnSpMk id="37" creationId="{0F76E6FF-FCF3-294E-295D-B4A8853D32E5}"/>
          </ac:cxnSpMkLst>
        </pc:cxnChg>
        <pc:cxnChg chg="add mod">
          <ac:chgData name="Palmulaakso-Nylund Leena" userId="db515e89-7519-424e-b43f-ef38c16abcc5" providerId="ADAL" clId="{CA5FF75E-D609-4967-B69F-4978F746E567}" dt="2025-02-06T07:11:08.934" v="396" actId="14100"/>
          <ac:cxnSpMkLst>
            <pc:docMk/>
            <pc:sldMk cId="2117880610" sldId="256"/>
            <ac:cxnSpMk id="39" creationId="{9389B0A3-9001-AC38-743A-7EEED0938414}"/>
          </ac:cxnSpMkLst>
        </pc:cxnChg>
        <pc:cxnChg chg="add">
          <ac:chgData name="Palmulaakso-Nylund Leena" userId="db515e89-7519-424e-b43f-ef38c16abcc5" providerId="ADAL" clId="{CA5FF75E-D609-4967-B69F-4978F746E567}" dt="2025-02-06T07:11:22.381" v="397" actId="11529"/>
          <ac:cxnSpMkLst>
            <pc:docMk/>
            <pc:sldMk cId="2117880610" sldId="256"/>
            <ac:cxnSpMk id="41" creationId="{410CE5F5-1A58-26C2-E525-FB31AAEEB423}"/>
          </ac:cxnSpMkLst>
        </pc:cxnChg>
        <pc:cxnChg chg="add mod">
          <ac:chgData name="Palmulaakso-Nylund Leena" userId="db515e89-7519-424e-b43f-ef38c16abcc5" providerId="ADAL" clId="{CA5FF75E-D609-4967-B69F-4978F746E567}" dt="2025-02-06T07:11:52.938" v="402" actId="14100"/>
          <ac:cxnSpMkLst>
            <pc:docMk/>
            <pc:sldMk cId="2117880610" sldId="256"/>
            <ac:cxnSpMk id="43" creationId="{536DE947-F928-8D20-F949-03DB6255D29B}"/>
          </ac:cxnSpMkLst>
        </pc:cxnChg>
        <pc:cxnChg chg="add">
          <ac:chgData name="Palmulaakso-Nylund Leena" userId="db515e89-7519-424e-b43f-ef38c16abcc5" providerId="ADAL" clId="{CA5FF75E-D609-4967-B69F-4978F746E567}" dt="2025-02-06T07:12:08.580" v="403" actId="11529"/>
          <ac:cxnSpMkLst>
            <pc:docMk/>
            <pc:sldMk cId="2117880610" sldId="256"/>
            <ac:cxnSpMk id="45" creationId="{631CBBC6-563C-FD10-4DE6-A015A239279B}"/>
          </ac:cxnSpMkLst>
        </pc:cxnChg>
        <pc:cxnChg chg="add">
          <ac:chgData name="Palmulaakso-Nylund Leena" userId="db515e89-7519-424e-b43f-ef38c16abcc5" providerId="ADAL" clId="{CA5FF75E-D609-4967-B69F-4978F746E567}" dt="2025-02-06T07:12:23.732" v="404" actId="11529"/>
          <ac:cxnSpMkLst>
            <pc:docMk/>
            <pc:sldMk cId="2117880610" sldId="256"/>
            <ac:cxnSpMk id="47" creationId="{1CEABFCF-37B7-3314-467E-D7B1096BB963}"/>
          </ac:cxnSpMkLst>
        </pc:cxnChg>
        <pc:cxnChg chg="add">
          <ac:chgData name="Palmulaakso-Nylund Leena" userId="db515e89-7519-424e-b43f-ef38c16abcc5" providerId="ADAL" clId="{CA5FF75E-D609-4967-B69F-4978F746E567}" dt="2025-02-06T07:12:36.608" v="405" actId="11529"/>
          <ac:cxnSpMkLst>
            <pc:docMk/>
            <pc:sldMk cId="2117880610" sldId="256"/>
            <ac:cxnSpMk id="49" creationId="{47925A58-C1DC-8441-DA47-F6D335817206}"/>
          </ac:cxnSpMkLst>
        </pc:cxnChg>
        <pc:cxnChg chg="add mod">
          <ac:chgData name="Palmulaakso-Nylund Leena" userId="db515e89-7519-424e-b43f-ef38c16abcc5" providerId="ADAL" clId="{CA5FF75E-D609-4967-B69F-4978F746E567}" dt="2025-02-06T07:13:24.523" v="409" actId="693"/>
          <ac:cxnSpMkLst>
            <pc:docMk/>
            <pc:sldMk cId="2117880610" sldId="256"/>
            <ac:cxnSpMk id="51" creationId="{E723250A-CDE1-CCFE-3546-8644D72D420E}"/>
          </ac:cxnSpMkLst>
        </pc:cxnChg>
        <pc:cxnChg chg="add mod">
          <ac:chgData name="Palmulaakso-Nylund Leena" userId="db515e89-7519-424e-b43f-ef38c16abcc5" providerId="ADAL" clId="{CA5FF75E-D609-4967-B69F-4978F746E567}" dt="2025-02-06T07:14:02.059" v="412" actId="1076"/>
          <ac:cxnSpMkLst>
            <pc:docMk/>
            <pc:sldMk cId="2117880610" sldId="256"/>
            <ac:cxnSpMk id="53" creationId="{207E2912-A2F7-214D-BB88-E4EB26601BD7}"/>
          </ac:cxnSpMkLst>
        </pc:cxnChg>
      </pc:sldChg>
      <pc:sldChg chg="addSp delSp modSp new del mod">
        <pc:chgData name="Palmulaakso-Nylund Leena" userId="db515e89-7519-424e-b43f-ef38c16abcc5" providerId="ADAL" clId="{CA5FF75E-D609-4967-B69F-4978F746E567}" dt="2025-02-06T06:48:27.305" v="366" actId="47"/>
        <pc:sldMkLst>
          <pc:docMk/>
          <pc:sldMk cId="3794670365" sldId="257"/>
        </pc:sldMkLst>
        <pc:spChg chg="del">
          <ac:chgData name="Palmulaakso-Nylund Leena" userId="db515e89-7519-424e-b43f-ef38c16abcc5" providerId="ADAL" clId="{CA5FF75E-D609-4967-B69F-4978F746E567}" dt="2025-02-06T06:45:25.831" v="286" actId="478"/>
          <ac:spMkLst>
            <pc:docMk/>
            <pc:sldMk cId="3794670365" sldId="257"/>
            <ac:spMk id="2" creationId="{67BEAD46-D8AF-507A-2571-DBDBC6517997}"/>
          </ac:spMkLst>
        </pc:spChg>
        <pc:spChg chg="add del">
          <ac:chgData name="Palmulaakso-Nylund Leena" userId="db515e89-7519-424e-b43f-ef38c16abcc5" providerId="ADAL" clId="{CA5FF75E-D609-4967-B69F-4978F746E567}" dt="2025-02-06T06:45:28.230" v="287" actId="478"/>
          <ac:spMkLst>
            <pc:docMk/>
            <pc:sldMk cId="3794670365" sldId="257"/>
            <ac:spMk id="3" creationId="{A31B1744-8FAF-C335-38BA-7B910C522BD3}"/>
          </ac:spMkLst>
        </pc:spChg>
        <pc:graphicFrameChg chg="add del modGraphic">
          <ac:chgData name="Palmulaakso-Nylund Leena" userId="db515e89-7519-424e-b43f-ef38c16abcc5" providerId="ADAL" clId="{CA5FF75E-D609-4967-B69F-4978F746E567}" dt="2025-02-06T06:45:23.656" v="285" actId="1032"/>
          <ac:graphicFrameMkLst>
            <pc:docMk/>
            <pc:sldMk cId="3794670365" sldId="257"/>
            <ac:graphicFrameMk id="4" creationId="{4C216DAC-44E5-10F2-A2DF-8689FAE048FB}"/>
          </ac:graphicFrameMkLst>
        </pc:graphicFrameChg>
        <pc:graphicFrameChg chg="add mod modGraphic">
          <ac:chgData name="Palmulaakso-Nylund Leena" userId="db515e89-7519-424e-b43f-ef38c16abcc5" providerId="ADAL" clId="{CA5FF75E-D609-4967-B69F-4978F746E567}" dt="2025-02-06T06:48:22.302" v="365" actId="12084"/>
          <ac:graphicFrameMkLst>
            <pc:docMk/>
            <pc:sldMk cId="3794670365" sldId="257"/>
            <ac:graphicFrameMk id="5" creationId="{8696B6EE-4452-4ED3-4C17-223FBED03EC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BA9B9-475F-1924-2CE5-6BDCA17A9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FB4D3D-73E8-E337-A97A-37B6C69C6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393B89-9E6F-F6B8-1A6B-A3D18ED12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139D00-7F55-4DA5-1598-F17C94B8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A58DEE-7AD2-D292-48CC-0AF3E140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330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613B25-553A-726E-9F29-6FC89B2F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FF4101-DE05-476F-74F3-E14DDC928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9EFDE6-309F-4050-ED2B-74600C72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A75853-79A8-350D-FEB9-66FAF250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062348-535D-4EF3-39DB-DC9CE187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48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39BBF3A-7FB0-B064-5B9E-82A5D7FCD3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48E8E2-53B6-AEA8-D3C1-7779565CC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5EE81E-F099-754C-C736-E81670CC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90F4F0-CA63-1450-0246-F8F6B3D9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27BEC0-5CF7-9B72-813E-4C84F35E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50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9DD7F4-65C1-A2C1-8124-72E4F4A8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3B2D5F-42C5-0E96-43AB-0CB2D156A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566EBE-8270-1665-73F8-68347E26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2C9887-9122-831F-F619-323BAB42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DD19B8-8231-EFBE-2A16-BBD91AED3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8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FFF365-2631-7DE8-219F-06899BCB0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C54CD8-9D8C-4011-F62B-8D0C9FD69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460D14-19E8-3E56-7EFE-BFE344A8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4D989A-97CB-70FB-7972-E0AA241B3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357AC8-1B1D-6E98-5176-9D83EE93E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40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A9AF5F-54EB-79EC-236E-8BAE6F89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5193A-2F90-5EC7-43A3-6AC55F429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6F8AA8-E53F-39DE-7971-F270E8F6B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BF51F2-28CD-6F30-F1D5-A0B37B5F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CDACE0-E53F-4274-2339-F82511D80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C0F5003-6DD1-720E-604A-4435FD7B1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81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19FC1-4DD9-B9DA-9A21-65BDD1CCC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7AC0C83-BC91-A1BF-2500-097C09E4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E3E1AB-E939-52FC-4584-ECF775567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4629AF-D515-BBB7-6B3B-AECC64A3A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2BE4F5E-F21A-4D10-EE31-1238D2A50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41F4565-7C9D-AC76-0571-77DA9E8B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B95732F-D7C8-1C6D-D3E6-E5E6195EA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57E3844-FFC9-411C-99D4-2A43F1F28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668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274F7D-3D4B-A84D-2429-3FDF3685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842CFDE-BD91-90D3-37E5-9C3A0545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95387F-0910-83AA-A702-F946000A3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7B4B635-E7DB-A5E5-9723-59EDF568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63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152B943-FB9E-149C-CBC4-30357DEFA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58B812F-5CD9-0FBA-DFD2-08CF7F99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FB1AE4D-1CA0-7673-F2BE-7B9366D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5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7213AC-DED1-707E-DB82-6E0EDC099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EEC9C-DD10-11FB-C238-03E7499E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5998A8-6385-FCFB-7A2E-88E4AE834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3415B4-2DE2-DE1B-907F-91C471FB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8C0C06-2005-F232-7CCA-4D72E4E23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FF00FD-AC3E-29B2-33BA-1A2A0537F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19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2212C3-CB46-A12E-EDCA-7A414E06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ECA6683-1124-4E1E-7DA8-6422A9FB9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44A3E19-3103-EB79-A6DA-DDEC523B8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A66163-7F9E-C0BF-5878-D879E33A4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57F083-032B-6C9A-C624-E4889B442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1E0F9E-B8B9-98C2-C196-B1289DBB6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37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472CFE-600F-3BD4-6D52-93A21C3E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7434EB-2B14-42F3-D097-6F5633B20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729164-DA29-AAF4-B1FE-C1F66B790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065908-1252-40A5-8432-A6D909B958D6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029676-96AC-6055-1D95-23C6F9905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E9BD8-98CA-CDA3-9AFB-61BAE9801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101A67-6301-4A04-8F3E-5FB25CA80F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59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8970F-01D4-A822-A84E-2F028CA7A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1800" y="92583"/>
            <a:ext cx="9144000" cy="600929"/>
          </a:xfrm>
        </p:spPr>
        <p:txBody>
          <a:bodyPr>
            <a:normAutofit/>
          </a:bodyPr>
          <a:lstStyle/>
          <a:p>
            <a:r>
              <a:rPr lang="fi-FI" sz="2800" b="1" dirty="0"/>
              <a:t>HALLINTO- JA PÄÄTÖKSENTEKOPALVELUT 2025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1BD151A6-9BAB-F6CE-AE38-42094AA6710E}"/>
              </a:ext>
            </a:extLst>
          </p:cNvPr>
          <p:cNvSpPr/>
          <p:nvPr/>
        </p:nvSpPr>
        <p:spPr>
          <a:xfrm>
            <a:off x="4681549" y="5465730"/>
            <a:ext cx="2813124" cy="1096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C896FB48-E669-528A-6167-962CFBCA523A}"/>
              </a:ext>
            </a:extLst>
          </p:cNvPr>
          <p:cNvSpPr/>
          <p:nvPr/>
        </p:nvSpPr>
        <p:spPr>
          <a:xfrm>
            <a:off x="7819479" y="5465729"/>
            <a:ext cx="2815379" cy="10962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i-FI" dirty="0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A38EEB0C-3234-3D5E-6444-EE372C7B1BAA}"/>
              </a:ext>
            </a:extLst>
          </p:cNvPr>
          <p:cNvSpPr/>
          <p:nvPr/>
        </p:nvSpPr>
        <p:spPr>
          <a:xfrm>
            <a:off x="4113335" y="4270413"/>
            <a:ext cx="3871545" cy="8864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90CD2180-1535-7361-3B13-E11901CC1FB6}"/>
              </a:ext>
            </a:extLst>
          </p:cNvPr>
          <p:cNvSpPr/>
          <p:nvPr/>
        </p:nvSpPr>
        <p:spPr>
          <a:xfrm>
            <a:off x="1169191" y="2529973"/>
            <a:ext cx="2980061" cy="60093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74B133C9-46DD-10C1-646B-38B96108EF10}"/>
              </a:ext>
            </a:extLst>
          </p:cNvPr>
          <p:cNvSpPr/>
          <p:nvPr/>
        </p:nvSpPr>
        <p:spPr>
          <a:xfrm>
            <a:off x="8225160" y="3683339"/>
            <a:ext cx="2649415" cy="60093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A65FC13-C743-D6EC-6291-64A09ED7D54E}"/>
              </a:ext>
            </a:extLst>
          </p:cNvPr>
          <p:cNvSpPr/>
          <p:nvPr/>
        </p:nvSpPr>
        <p:spPr>
          <a:xfrm>
            <a:off x="1631800" y="5465730"/>
            <a:ext cx="2691547" cy="10962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i-FI" dirty="0"/>
          </a:p>
        </p:txBody>
      </p:sp>
      <p:grpSp>
        <p:nvGrpSpPr>
          <p:cNvPr id="29" name="Ryhmä 28">
            <a:extLst>
              <a:ext uri="{FF2B5EF4-FFF2-40B4-BE49-F238E27FC236}">
                <a16:creationId xmlns:a16="http://schemas.microsoft.com/office/drawing/2014/main" id="{1232CE3C-3A8B-22D5-EF9F-406CCFED879E}"/>
              </a:ext>
            </a:extLst>
          </p:cNvPr>
          <p:cNvGrpSpPr/>
          <p:nvPr/>
        </p:nvGrpSpPr>
        <p:grpSpPr>
          <a:xfrm>
            <a:off x="1282887" y="1477294"/>
            <a:ext cx="9591688" cy="600930"/>
            <a:chOff x="1282887" y="1477294"/>
            <a:chExt cx="9591688" cy="600930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070800AD-0DC1-08CD-352E-138F58043DAC}"/>
                </a:ext>
              </a:extLst>
            </p:cNvPr>
            <p:cNvSpPr/>
            <p:nvPr/>
          </p:nvSpPr>
          <p:spPr>
            <a:xfrm>
              <a:off x="8225160" y="1477294"/>
              <a:ext cx="2649415" cy="60093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ACEC1982-63BB-B68B-A45E-5D8EE3147902}"/>
                </a:ext>
              </a:extLst>
            </p:cNvPr>
            <p:cNvSpPr/>
            <p:nvPr/>
          </p:nvSpPr>
          <p:spPr>
            <a:xfrm>
              <a:off x="1282887" y="1477294"/>
              <a:ext cx="2649415" cy="60093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EC857293-5442-C0FD-6825-353142C12374}"/>
                </a:ext>
              </a:extLst>
            </p:cNvPr>
            <p:cNvSpPr txBox="1"/>
            <p:nvPr/>
          </p:nvSpPr>
          <p:spPr>
            <a:xfrm>
              <a:off x="1390336" y="1590245"/>
              <a:ext cx="24293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b="1" dirty="0"/>
                <a:t>Keskusvaalilautakunta</a:t>
              </a:r>
            </a:p>
          </p:txBody>
        </p:sp>
        <p:sp>
          <p:nvSpPr>
            <p:cNvPr id="19" name="Tekstiruutu 18">
              <a:extLst>
                <a:ext uri="{FF2B5EF4-FFF2-40B4-BE49-F238E27FC236}">
                  <a16:creationId xmlns:a16="http://schemas.microsoft.com/office/drawing/2014/main" id="{05E291ED-A844-8052-27E5-60CDE4AE11D8}"/>
                </a:ext>
              </a:extLst>
            </p:cNvPr>
            <p:cNvSpPr txBox="1"/>
            <p:nvPr/>
          </p:nvSpPr>
          <p:spPr>
            <a:xfrm>
              <a:off x="8495142" y="1597059"/>
              <a:ext cx="21469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b="1" dirty="0"/>
                <a:t>Tarkastuslautakunta</a:t>
              </a:r>
            </a:p>
          </p:txBody>
        </p:sp>
      </p:grpSp>
      <p:sp>
        <p:nvSpPr>
          <p:cNvPr id="21" name="Tekstiruutu 20">
            <a:extLst>
              <a:ext uri="{FF2B5EF4-FFF2-40B4-BE49-F238E27FC236}">
                <a16:creationId xmlns:a16="http://schemas.microsoft.com/office/drawing/2014/main" id="{5D0A483B-C45E-D73C-3F1A-93FCCFBCB0A5}"/>
              </a:ext>
            </a:extLst>
          </p:cNvPr>
          <p:cNvSpPr txBox="1"/>
          <p:nvPr/>
        </p:nvSpPr>
        <p:spPr>
          <a:xfrm>
            <a:off x="1320269" y="2649228"/>
            <a:ext cx="2828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Kehitys- ja henkilöstöjaosto</a:t>
            </a:r>
          </a:p>
        </p:txBody>
      </p:sp>
      <p:grpSp>
        <p:nvGrpSpPr>
          <p:cNvPr id="28" name="Ryhmä 27">
            <a:extLst>
              <a:ext uri="{FF2B5EF4-FFF2-40B4-BE49-F238E27FC236}">
                <a16:creationId xmlns:a16="http://schemas.microsoft.com/office/drawing/2014/main" id="{904AB17F-0A05-45E5-E3C4-AEE945E6FB79}"/>
              </a:ext>
            </a:extLst>
          </p:cNvPr>
          <p:cNvGrpSpPr/>
          <p:nvPr/>
        </p:nvGrpSpPr>
        <p:grpSpPr>
          <a:xfrm>
            <a:off x="4381499" y="973579"/>
            <a:ext cx="3335216" cy="2739332"/>
            <a:chOff x="4323347" y="1028580"/>
            <a:chExt cx="3335216" cy="2739332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38811171-2112-FED0-2347-C07C046126DC}"/>
                </a:ext>
              </a:extLst>
            </p:cNvPr>
            <p:cNvSpPr/>
            <p:nvPr/>
          </p:nvSpPr>
          <p:spPr>
            <a:xfrm>
              <a:off x="4323347" y="1028580"/>
              <a:ext cx="3335216" cy="600929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DAD1A7E9-2531-BABE-85E5-84ADEDF6375B}"/>
                </a:ext>
              </a:extLst>
            </p:cNvPr>
            <p:cNvSpPr/>
            <p:nvPr/>
          </p:nvSpPr>
          <p:spPr>
            <a:xfrm>
              <a:off x="4581403" y="2013554"/>
              <a:ext cx="2725616" cy="712177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6895D3E0-FD04-8100-C495-6CF439A3CDCB}"/>
                </a:ext>
              </a:extLst>
            </p:cNvPr>
            <p:cNvSpPr/>
            <p:nvPr/>
          </p:nvSpPr>
          <p:spPr>
            <a:xfrm>
              <a:off x="4581403" y="3055735"/>
              <a:ext cx="2725616" cy="712177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7" name="Tekstiruutu 16">
              <a:extLst>
                <a:ext uri="{FF2B5EF4-FFF2-40B4-BE49-F238E27FC236}">
                  <a16:creationId xmlns:a16="http://schemas.microsoft.com/office/drawing/2014/main" id="{902C43F3-2AC7-A799-8665-D53231DBE83A}"/>
                </a:ext>
              </a:extLst>
            </p:cNvPr>
            <p:cNvSpPr txBox="1"/>
            <p:nvPr/>
          </p:nvSpPr>
          <p:spPr>
            <a:xfrm>
              <a:off x="4628147" y="1161500"/>
              <a:ext cx="27260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b="1" dirty="0"/>
                <a:t>KAUPUNGINVALTUUSTO</a:t>
              </a:r>
            </a:p>
          </p:txBody>
        </p:sp>
        <p:sp>
          <p:nvSpPr>
            <p:cNvPr id="20" name="Tekstiruutu 19">
              <a:extLst>
                <a:ext uri="{FF2B5EF4-FFF2-40B4-BE49-F238E27FC236}">
                  <a16:creationId xmlns:a16="http://schemas.microsoft.com/office/drawing/2014/main" id="{495E08BE-DA73-4DA0-D23B-716D54E2213A}"/>
                </a:ext>
              </a:extLst>
            </p:cNvPr>
            <p:cNvSpPr txBox="1"/>
            <p:nvPr/>
          </p:nvSpPr>
          <p:spPr>
            <a:xfrm>
              <a:off x="4728973" y="2176167"/>
              <a:ext cx="2523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b="1" dirty="0"/>
                <a:t>KAUPUNGINHALLITUS</a:t>
              </a:r>
            </a:p>
          </p:txBody>
        </p:sp>
        <p:sp>
          <p:nvSpPr>
            <p:cNvPr id="22" name="Tekstiruutu 21">
              <a:extLst>
                <a:ext uri="{FF2B5EF4-FFF2-40B4-BE49-F238E27FC236}">
                  <a16:creationId xmlns:a16="http://schemas.microsoft.com/office/drawing/2014/main" id="{6A83F435-5BCB-2042-01AA-E408FBD69DD0}"/>
                </a:ext>
              </a:extLst>
            </p:cNvPr>
            <p:cNvSpPr txBox="1"/>
            <p:nvPr/>
          </p:nvSpPr>
          <p:spPr>
            <a:xfrm>
              <a:off x="4794505" y="3238283"/>
              <a:ext cx="23928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b="1" dirty="0"/>
                <a:t>KAUPUNGINJOHTAJA</a:t>
              </a:r>
            </a:p>
          </p:txBody>
        </p:sp>
      </p:grpSp>
      <p:sp>
        <p:nvSpPr>
          <p:cNvPr id="23" name="Tekstiruutu 22">
            <a:extLst>
              <a:ext uri="{FF2B5EF4-FFF2-40B4-BE49-F238E27FC236}">
                <a16:creationId xmlns:a16="http://schemas.microsoft.com/office/drawing/2014/main" id="{E7F89072-69D5-A07C-C150-E94D7E854DB3}"/>
              </a:ext>
            </a:extLst>
          </p:cNvPr>
          <p:cNvSpPr txBox="1"/>
          <p:nvPr/>
        </p:nvSpPr>
        <p:spPr>
          <a:xfrm>
            <a:off x="8508286" y="3814527"/>
            <a:ext cx="2269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Yhteistyötoimikunta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8B09D70A-673E-EC3E-0EF6-78442AAC4C91}"/>
              </a:ext>
            </a:extLst>
          </p:cNvPr>
          <p:cNvSpPr txBox="1"/>
          <p:nvPr/>
        </p:nvSpPr>
        <p:spPr>
          <a:xfrm>
            <a:off x="4149252" y="4392763"/>
            <a:ext cx="39308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Hallinto- ja päätöksentekopalvelut</a:t>
            </a:r>
          </a:p>
          <a:p>
            <a:r>
              <a:rPr lang="fi-FI" sz="1600" dirty="0"/>
              <a:t>Hallintojohtaja Riitta Luotio</a:t>
            </a: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2C621BE9-EE0D-F18C-658D-81A28EBCA29D}"/>
              </a:ext>
            </a:extLst>
          </p:cNvPr>
          <p:cNvSpPr txBox="1"/>
          <p:nvPr/>
        </p:nvSpPr>
        <p:spPr>
          <a:xfrm>
            <a:off x="1724494" y="5582960"/>
            <a:ext cx="259885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i-FI" b="1" dirty="0"/>
              <a:t>Päätöksentekopalvelut</a:t>
            </a:r>
          </a:p>
          <a:p>
            <a:pPr algn="just"/>
            <a:r>
              <a:rPr lang="fi-FI" sz="1600" dirty="0"/>
              <a:t>Hallinnon asiantuntija</a:t>
            </a:r>
          </a:p>
          <a:p>
            <a:pPr algn="just"/>
            <a:r>
              <a:rPr lang="fi-FI" sz="1600" dirty="0"/>
              <a:t>Heli-Maarit Makkonen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7323FE09-C259-5D03-0BFD-6190CC3D168B}"/>
              </a:ext>
            </a:extLst>
          </p:cNvPr>
          <p:cNvSpPr txBox="1"/>
          <p:nvPr/>
        </p:nvSpPr>
        <p:spPr>
          <a:xfrm>
            <a:off x="4822329" y="5444461"/>
            <a:ext cx="274466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i-FI" b="1" dirty="0"/>
              <a:t>Asia- ja tiedonhallinta-</a:t>
            </a:r>
          </a:p>
          <a:p>
            <a:pPr algn="just"/>
            <a:r>
              <a:rPr lang="fi-FI" b="1" dirty="0"/>
              <a:t>palvelut</a:t>
            </a:r>
          </a:p>
          <a:p>
            <a:pPr algn="just"/>
            <a:r>
              <a:rPr lang="fi-FI" sz="1600" dirty="0"/>
              <a:t>Tiedonhallinnan asiantuntija </a:t>
            </a:r>
          </a:p>
          <a:p>
            <a:pPr algn="just"/>
            <a:r>
              <a:rPr lang="fi-FI" sz="1600" dirty="0"/>
              <a:t>Enni Lamppu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5DA40DCB-B783-4346-F616-105DCF3F7E73}"/>
              </a:ext>
            </a:extLst>
          </p:cNvPr>
          <p:cNvSpPr txBox="1"/>
          <p:nvPr/>
        </p:nvSpPr>
        <p:spPr>
          <a:xfrm>
            <a:off x="7943393" y="5582960"/>
            <a:ext cx="261680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i-FI" b="1" dirty="0"/>
              <a:t>Asiointipalvelut</a:t>
            </a:r>
          </a:p>
          <a:p>
            <a:pPr algn="just"/>
            <a:r>
              <a:rPr lang="fi-FI" sz="1600" dirty="0"/>
              <a:t>Johdon assistentti</a:t>
            </a:r>
          </a:p>
          <a:p>
            <a:pPr algn="just"/>
            <a:r>
              <a:rPr lang="fi-FI" sz="1600" dirty="0"/>
              <a:t>Leena Palmulaakso-Nylund</a:t>
            </a:r>
          </a:p>
        </p:txBody>
      </p:sp>
      <p:cxnSp>
        <p:nvCxnSpPr>
          <p:cNvPr id="37" name="Suora yhdysviiva 36">
            <a:extLst>
              <a:ext uri="{FF2B5EF4-FFF2-40B4-BE49-F238E27FC236}">
                <a16:creationId xmlns:a16="http://schemas.microsoft.com/office/drawing/2014/main" id="{0F76E6FF-FCF3-294E-295D-B4A8853D32E5}"/>
              </a:ext>
            </a:extLst>
          </p:cNvPr>
          <p:cNvCxnSpPr>
            <a:stCxn id="10" idx="3"/>
            <a:endCxn id="6" idx="1"/>
          </p:cNvCxnSpPr>
          <p:nvPr/>
        </p:nvCxnSpPr>
        <p:spPr>
          <a:xfrm>
            <a:off x="3932302" y="1777759"/>
            <a:ext cx="4292858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>
            <a:extLst>
              <a:ext uri="{FF2B5EF4-FFF2-40B4-BE49-F238E27FC236}">
                <a16:creationId xmlns:a16="http://schemas.microsoft.com/office/drawing/2014/main" id="{9389B0A3-9001-AC38-743A-7EEED0938414}"/>
              </a:ext>
            </a:extLst>
          </p:cNvPr>
          <p:cNvCxnSpPr>
            <a:stCxn id="4" idx="2"/>
            <a:endCxn id="8" idx="0"/>
          </p:cNvCxnSpPr>
          <p:nvPr/>
        </p:nvCxnSpPr>
        <p:spPr>
          <a:xfrm flipH="1">
            <a:off x="6002363" y="1574508"/>
            <a:ext cx="0" cy="3840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>
            <a:extLst>
              <a:ext uri="{FF2B5EF4-FFF2-40B4-BE49-F238E27FC236}">
                <a16:creationId xmlns:a16="http://schemas.microsoft.com/office/drawing/2014/main" id="{410CE5F5-1A58-26C2-E525-FB31AAEEB423}"/>
              </a:ext>
            </a:extLst>
          </p:cNvPr>
          <p:cNvCxnSpPr>
            <a:stCxn id="8" idx="2"/>
            <a:endCxn id="15" idx="0"/>
          </p:cNvCxnSpPr>
          <p:nvPr/>
        </p:nvCxnSpPr>
        <p:spPr>
          <a:xfrm>
            <a:off x="6002363" y="2670730"/>
            <a:ext cx="0" cy="3300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536DE947-F928-8D20-F949-03DB6255D29B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6002363" y="3712911"/>
            <a:ext cx="0" cy="5575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>
            <a:extLst>
              <a:ext uri="{FF2B5EF4-FFF2-40B4-BE49-F238E27FC236}">
                <a16:creationId xmlns:a16="http://schemas.microsoft.com/office/drawing/2014/main" id="{631CBBC6-563C-FD10-4DE6-A015A239279B}"/>
              </a:ext>
            </a:extLst>
          </p:cNvPr>
          <p:cNvCxnSpPr>
            <a:stCxn id="12" idx="2"/>
          </p:cNvCxnSpPr>
          <p:nvPr/>
        </p:nvCxnSpPr>
        <p:spPr>
          <a:xfrm flipH="1">
            <a:off x="6049105" y="5156837"/>
            <a:ext cx="3" cy="308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>
            <a:extLst>
              <a:ext uri="{FF2B5EF4-FFF2-40B4-BE49-F238E27FC236}">
                <a16:creationId xmlns:a16="http://schemas.microsoft.com/office/drawing/2014/main" id="{1CEABFCF-37B7-3314-467E-D7B1096BB963}"/>
              </a:ext>
            </a:extLst>
          </p:cNvPr>
          <p:cNvCxnSpPr>
            <a:stCxn id="12" idx="2"/>
          </p:cNvCxnSpPr>
          <p:nvPr/>
        </p:nvCxnSpPr>
        <p:spPr>
          <a:xfrm flipH="1">
            <a:off x="4323347" y="5156837"/>
            <a:ext cx="1725761" cy="308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uora yhdysviiva 48">
            <a:extLst>
              <a:ext uri="{FF2B5EF4-FFF2-40B4-BE49-F238E27FC236}">
                <a16:creationId xmlns:a16="http://schemas.microsoft.com/office/drawing/2014/main" id="{47925A58-C1DC-8441-DA47-F6D335817206}"/>
              </a:ext>
            </a:extLst>
          </p:cNvPr>
          <p:cNvCxnSpPr>
            <a:stCxn id="12" idx="2"/>
          </p:cNvCxnSpPr>
          <p:nvPr/>
        </p:nvCxnSpPr>
        <p:spPr>
          <a:xfrm>
            <a:off x="6049108" y="5156837"/>
            <a:ext cx="1770371" cy="308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uora yhdysviiva 50">
            <a:extLst>
              <a:ext uri="{FF2B5EF4-FFF2-40B4-BE49-F238E27FC236}">
                <a16:creationId xmlns:a16="http://schemas.microsoft.com/office/drawing/2014/main" id="{E723250A-CDE1-CCFE-3546-8644D72D420E}"/>
              </a:ext>
            </a:extLst>
          </p:cNvPr>
          <p:cNvCxnSpPr>
            <a:stCxn id="13" idx="3"/>
          </p:cNvCxnSpPr>
          <p:nvPr/>
        </p:nvCxnSpPr>
        <p:spPr>
          <a:xfrm>
            <a:off x="4149252" y="2830438"/>
            <a:ext cx="1853111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uora yhdysviiva 52">
            <a:extLst>
              <a:ext uri="{FF2B5EF4-FFF2-40B4-BE49-F238E27FC236}">
                <a16:creationId xmlns:a16="http://schemas.microsoft.com/office/drawing/2014/main" id="{207E2912-A2F7-214D-BB88-E4EB26601BD7}"/>
              </a:ext>
            </a:extLst>
          </p:cNvPr>
          <p:cNvCxnSpPr>
            <a:stCxn id="14" idx="1"/>
          </p:cNvCxnSpPr>
          <p:nvPr/>
        </p:nvCxnSpPr>
        <p:spPr>
          <a:xfrm flipH="1">
            <a:off x="6015507" y="3983804"/>
            <a:ext cx="2209653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880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</Words>
  <Application>Microsoft Office PowerPoint</Application>
  <PresentationFormat>Laajakuva</PresentationFormat>
  <Paragraphs>20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HALLINTO- JA PÄÄTÖKSENTEKOPALVELUT 2025</vt:lpstr>
    </vt:vector>
  </TitlesOfParts>
  <Company>Naantalin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Palmulaakso-Nylund Leena</dc:creator>
  <cp:lastModifiedBy>Palmulaakso-Nylund Leena</cp:lastModifiedBy>
  <cp:revision>1</cp:revision>
  <cp:lastPrinted>2025-02-06T06:45:14Z</cp:lastPrinted>
  <dcterms:created xsi:type="dcterms:W3CDTF">2025-02-06T06:35:48Z</dcterms:created>
  <dcterms:modified xsi:type="dcterms:W3CDTF">2025-02-06T07:16:27Z</dcterms:modified>
</cp:coreProperties>
</file>